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310" r:id="rId2"/>
    <p:sldId id="258" r:id="rId3"/>
    <p:sldId id="317" r:id="rId4"/>
    <p:sldId id="276" r:id="rId5"/>
    <p:sldId id="320" r:id="rId6"/>
    <p:sldId id="278" r:id="rId7"/>
    <p:sldId id="322" r:id="rId8"/>
    <p:sldId id="290" r:id="rId9"/>
    <p:sldId id="321" r:id="rId10"/>
    <p:sldId id="312" r:id="rId11"/>
    <p:sldId id="265" r:id="rId12"/>
    <p:sldId id="323" r:id="rId13"/>
    <p:sldId id="311" r:id="rId14"/>
    <p:sldId id="324" r:id="rId15"/>
    <p:sldId id="264" r:id="rId16"/>
    <p:sldId id="277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CDB0D-C3CB-3D00-399C-2244507E864A}" v="667" dt="2023-12-04T18:03:59.891"/>
    <p1510:client id="{4A3C72B2-C36C-DE5A-06F7-E2762A4CD07A}" v="391" dt="2023-12-06T04:16:13.264"/>
    <p1510:client id="{9A7B1E1D-4C2F-8F4C-D091-05C5F06E7B67}" v="1" dt="2023-12-06T03:58:34.909"/>
    <p1510:client id="{9E1F03A4-EFCF-55C1-E915-E382A2AA670C}" v="769" dt="2023-12-06T04:27:00.374"/>
    <p1510:client id="{9FB12FFE-514A-3ADA-450C-D55DF12EA4A3}" v="42" dt="2023-12-04T16:54:59.197"/>
    <p1510:client id="{C51920C6-42CC-7828-F164-989DC4145FD3}" v="3" dt="2023-12-04T18:01:44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HIDEKI MENDES SHIMAZAKI" userId="S::leonardo.shimazaki@fatec.sp.gov.br::4c7968f0-13d6-4cc1-971a-c03b6da08821" providerId="AD" clId="Web-{9E1F03A4-EFCF-55C1-E915-E382A2AA670C}"/>
    <pc:docChg chg="addSld delSld modSld sldOrd">
      <pc:chgData name="LEONARDO HIDEKI MENDES SHIMAZAKI" userId="S::leonardo.shimazaki@fatec.sp.gov.br::4c7968f0-13d6-4cc1-971a-c03b6da08821" providerId="AD" clId="Web-{9E1F03A4-EFCF-55C1-E915-E382A2AA670C}" dt="2023-12-06T04:27:00.374" v="460"/>
      <pc:docMkLst>
        <pc:docMk/>
      </pc:docMkLst>
      <pc:sldChg chg="del">
        <pc:chgData name="LEONARDO HIDEKI MENDES SHIMAZAKI" userId="S::leonardo.shimazaki@fatec.sp.gov.br::4c7968f0-13d6-4cc1-971a-c03b6da08821" providerId="AD" clId="Web-{9E1F03A4-EFCF-55C1-E915-E382A2AA670C}" dt="2023-12-06T04:27:00.374" v="460"/>
        <pc:sldMkLst>
          <pc:docMk/>
          <pc:sldMk cId="712862182" sldId="261"/>
        </pc:sldMkLst>
      </pc:sldChg>
      <pc:sldChg chg="modSp">
        <pc:chgData name="LEONARDO HIDEKI MENDES SHIMAZAKI" userId="S::leonardo.shimazaki@fatec.sp.gov.br::4c7968f0-13d6-4cc1-971a-c03b6da08821" providerId="AD" clId="Web-{9E1F03A4-EFCF-55C1-E915-E382A2AA670C}" dt="2023-12-06T04:08:16.117" v="106" actId="20577"/>
        <pc:sldMkLst>
          <pc:docMk/>
          <pc:sldMk cId="3337301699" sldId="264"/>
        </pc:sldMkLst>
        <pc:spChg chg="mod">
          <ac:chgData name="LEONARDO HIDEKI MENDES SHIMAZAKI" userId="S::leonardo.shimazaki@fatec.sp.gov.br::4c7968f0-13d6-4cc1-971a-c03b6da08821" providerId="AD" clId="Web-{9E1F03A4-EFCF-55C1-E915-E382A2AA670C}" dt="2023-12-06T04:08:16.117" v="106" actId="20577"/>
          <ac:spMkLst>
            <pc:docMk/>
            <pc:sldMk cId="3337301699" sldId="264"/>
            <ac:spMk id="96" creationId="{7DEC1B87-AB63-4DD8-A695-D9E683D6B8E0}"/>
          </ac:spMkLst>
        </pc:spChg>
      </pc:sldChg>
      <pc:sldChg chg="del">
        <pc:chgData name="LEONARDO HIDEKI MENDES SHIMAZAKI" userId="S::leonardo.shimazaki@fatec.sp.gov.br::4c7968f0-13d6-4cc1-971a-c03b6da08821" providerId="AD" clId="Web-{9E1F03A4-EFCF-55C1-E915-E382A2AA670C}" dt="2023-12-06T04:26:56.186" v="457"/>
        <pc:sldMkLst>
          <pc:docMk/>
          <pc:sldMk cId="705268010" sldId="271"/>
        </pc:sldMkLst>
      </pc:sldChg>
      <pc:sldChg chg="addSp delSp modSp delAnim">
        <pc:chgData name="LEONARDO HIDEKI MENDES SHIMAZAKI" userId="S::leonardo.shimazaki@fatec.sp.gov.br::4c7968f0-13d6-4cc1-971a-c03b6da08821" providerId="AD" clId="Web-{9E1F03A4-EFCF-55C1-E915-E382A2AA670C}" dt="2023-12-06T04:22:34.085" v="448" actId="20577"/>
        <pc:sldMkLst>
          <pc:docMk/>
          <pc:sldMk cId="1052864949" sldId="277"/>
        </pc:sldMkLst>
        <pc:spChg chg="del">
          <ac:chgData name="LEONARDO HIDEKI MENDES SHIMAZAKI" userId="S::leonardo.shimazaki@fatec.sp.gov.br::4c7968f0-13d6-4cc1-971a-c03b6da08821" providerId="AD" clId="Web-{9E1F03A4-EFCF-55C1-E915-E382A2AA670C}" dt="2023-12-06T04:11:24.219" v="152"/>
          <ac:spMkLst>
            <pc:docMk/>
            <pc:sldMk cId="1052864949" sldId="277"/>
            <ac:spMk id="2" creationId="{00000000-0000-0000-0000-000000000000}"/>
          </ac:spMkLst>
        </pc:spChg>
        <pc:spChg chg="add mod">
          <ac:chgData name="LEONARDO HIDEKI MENDES SHIMAZAKI" userId="S::leonardo.shimazaki@fatec.sp.gov.br::4c7968f0-13d6-4cc1-971a-c03b6da08821" providerId="AD" clId="Web-{9E1F03A4-EFCF-55C1-E915-E382A2AA670C}" dt="2023-12-06T04:11:38.876" v="154" actId="1076"/>
          <ac:spMkLst>
            <pc:docMk/>
            <pc:sldMk cId="1052864949" sldId="277"/>
            <ac:spMk id="4" creationId="{F5CD4B0F-A3F6-FCA4-B2BA-85E093939D75}"/>
          </ac:spMkLst>
        </pc:spChg>
        <pc:spChg chg="add mod">
          <ac:chgData name="LEONARDO HIDEKI MENDES SHIMAZAKI" userId="S::leonardo.shimazaki@fatec.sp.gov.br::4c7968f0-13d6-4cc1-971a-c03b6da08821" providerId="AD" clId="Web-{9E1F03A4-EFCF-55C1-E915-E382A2AA670C}" dt="2023-12-06T04:11:55.736" v="156" actId="1076"/>
          <ac:spMkLst>
            <pc:docMk/>
            <pc:sldMk cId="1052864949" sldId="277"/>
            <ac:spMk id="5" creationId="{F490383D-4414-FF7D-EE8D-C29A20FA37BE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04" v="145"/>
          <ac:spMkLst>
            <pc:docMk/>
            <pc:sldMk cId="1052864949" sldId="277"/>
            <ac:spMk id="6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04" v="136"/>
          <ac:spMkLst>
            <pc:docMk/>
            <pc:sldMk cId="1052864949" sldId="277"/>
            <ac:spMk id="7" creationId="{00000000-0000-0000-0000-000000000000}"/>
          </ac:spMkLst>
        </pc:spChg>
        <pc:spChg chg="add mod">
          <ac:chgData name="LEONARDO HIDEKI MENDES SHIMAZAKI" userId="S::leonardo.shimazaki@fatec.sp.gov.br::4c7968f0-13d6-4cc1-971a-c03b6da08821" providerId="AD" clId="Web-{9E1F03A4-EFCF-55C1-E915-E382A2AA670C}" dt="2023-12-06T04:13:13.628" v="172" actId="20577"/>
          <ac:spMkLst>
            <pc:docMk/>
            <pc:sldMk cId="1052864949" sldId="277"/>
            <ac:spMk id="8" creationId="{256B4AC4-EDD2-E15B-760A-655072FCBC99}"/>
          </ac:spMkLst>
        </pc:spChg>
        <pc:spChg chg="add mod">
          <ac:chgData name="LEONARDO HIDEKI MENDES SHIMAZAKI" userId="S::leonardo.shimazaki@fatec.sp.gov.br::4c7968f0-13d6-4cc1-971a-c03b6da08821" providerId="AD" clId="Web-{9E1F03A4-EFCF-55C1-E915-E382A2AA670C}" dt="2023-12-06T04:22:34.085" v="448" actId="20577"/>
          <ac:spMkLst>
            <pc:docMk/>
            <pc:sldMk cId="1052864949" sldId="277"/>
            <ac:spMk id="9" creationId="{30F964CD-06D9-01C9-FF95-1113A0826CA9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19" v="151"/>
          <ac:spMkLst>
            <pc:docMk/>
            <pc:sldMk cId="1052864949" sldId="277"/>
            <ac:spMk id="94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19" v="150"/>
          <ac:spMkLst>
            <pc:docMk/>
            <pc:sldMk cId="1052864949" sldId="277"/>
            <ac:spMk id="95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19" v="149"/>
          <ac:spMkLst>
            <pc:docMk/>
            <pc:sldMk cId="1052864949" sldId="277"/>
            <ac:spMk id="113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19" v="148"/>
          <ac:spMkLst>
            <pc:docMk/>
            <pc:sldMk cId="1052864949" sldId="277"/>
            <ac:spMk id="114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19" v="147"/>
          <ac:spMkLst>
            <pc:docMk/>
            <pc:sldMk cId="1052864949" sldId="277"/>
            <ac:spMk id="115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19" v="146"/>
          <ac:spMkLst>
            <pc:docMk/>
            <pc:sldMk cId="1052864949" sldId="277"/>
            <ac:spMk id="116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04" v="144"/>
          <ac:spMkLst>
            <pc:docMk/>
            <pc:sldMk cId="1052864949" sldId="277"/>
            <ac:spMk id="119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04" v="143"/>
          <ac:spMkLst>
            <pc:docMk/>
            <pc:sldMk cId="1052864949" sldId="277"/>
            <ac:spMk id="120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04" v="142"/>
          <ac:spMkLst>
            <pc:docMk/>
            <pc:sldMk cId="1052864949" sldId="277"/>
            <ac:spMk id="126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04" v="141"/>
          <ac:spMkLst>
            <pc:docMk/>
            <pc:sldMk cId="1052864949" sldId="277"/>
            <ac:spMk id="127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04" v="140"/>
          <ac:spMkLst>
            <pc:docMk/>
            <pc:sldMk cId="1052864949" sldId="277"/>
            <ac:spMk id="128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04" v="139"/>
          <ac:spMkLst>
            <pc:docMk/>
            <pc:sldMk cId="1052864949" sldId="277"/>
            <ac:spMk id="129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204" v="138"/>
          <ac:spMkLst>
            <pc:docMk/>
            <pc:sldMk cId="1052864949" sldId="277"/>
            <ac:spMk id="130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188" v="135"/>
          <ac:spMkLst>
            <pc:docMk/>
            <pc:sldMk cId="1052864949" sldId="277"/>
            <ac:spMk id="137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188" v="134"/>
          <ac:spMkLst>
            <pc:docMk/>
            <pc:sldMk cId="1052864949" sldId="277"/>
            <ac:spMk id="138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188" v="133"/>
          <ac:spMkLst>
            <pc:docMk/>
            <pc:sldMk cId="1052864949" sldId="277"/>
            <ac:spMk id="139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188" v="132"/>
          <ac:spMkLst>
            <pc:docMk/>
            <pc:sldMk cId="1052864949" sldId="277"/>
            <ac:spMk id="140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172" v="131"/>
          <ac:spMkLst>
            <pc:docMk/>
            <pc:sldMk cId="1052864949" sldId="277"/>
            <ac:spMk id="141" creationId="{00000000-0000-0000-0000-000000000000}"/>
          </ac:spMkLst>
        </pc:spChg>
        <pc:spChg chg="del">
          <ac:chgData name="LEONARDO HIDEKI MENDES SHIMAZAKI" userId="S::leonardo.shimazaki@fatec.sp.gov.br::4c7968f0-13d6-4cc1-971a-c03b6da08821" providerId="AD" clId="Web-{9E1F03A4-EFCF-55C1-E915-E382A2AA670C}" dt="2023-12-06T04:11:24.172" v="130"/>
          <ac:spMkLst>
            <pc:docMk/>
            <pc:sldMk cId="1052864949" sldId="277"/>
            <ac:spMk id="142" creationId="{00000000-0000-0000-0000-000000000000}"/>
          </ac:spMkLst>
        </pc:spChg>
        <pc:grpChg chg="del">
          <ac:chgData name="LEONARDO HIDEKI MENDES SHIMAZAKI" userId="S::leonardo.shimazaki@fatec.sp.gov.br::4c7968f0-13d6-4cc1-971a-c03b6da08821" providerId="AD" clId="Web-{9E1F03A4-EFCF-55C1-E915-E382A2AA670C}" dt="2023-12-06T04:11:24.204" v="137"/>
          <ac:grpSpMkLst>
            <pc:docMk/>
            <pc:sldMk cId="1052864949" sldId="277"/>
            <ac:grpSpMk id="131" creationId="{00000000-0000-0000-0000-000000000000}"/>
          </ac:grpSpMkLst>
        </pc:grpChg>
      </pc:sldChg>
      <pc:sldChg chg="del">
        <pc:chgData name="LEONARDO HIDEKI MENDES SHIMAZAKI" userId="S::leonardo.shimazaki@fatec.sp.gov.br::4c7968f0-13d6-4cc1-971a-c03b6da08821" providerId="AD" clId="Web-{9E1F03A4-EFCF-55C1-E915-E382A2AA670C}" dt="2023-12-06T04:26:55.639" v="456"/>
        <pc:sldMkLst>
          <pc:docMk/>
          <pc:sldMk cId="2403133495" sldId="281"/>
        </pc:sldMkLst>
      </pc:sldChg>
      <pc:sldChg chg="del">
        <pc:chgData name="LEONARDO HIDEKI MENDES SHIMAZAKI" userId="S::leonardo.shimazaki@fatec.sp.gov.br::4c7968f0-13d6-4cc1-971a-c03b6da08821" providerId="AD" clId="Web-{9E1F03A4-EFCF-55C1-E915-E382A2AA670C}" dt="2023-12-06T04:26:56.921" v="458"/>
        <pc:sldMkLst>
          <pc:docMk/>
          <pc:sldMk cId="634648161" sldId="284"/>
        </pc:sldMkLst>
      </pc:sldChg>
      <pc:sldChg chg="del">
        <pc:chgData name="LEONARDO HIDEKI MENDES SHIMAZAKI" userId="S::leonardo.shimazaki@fatec.sp.gov.br::4c7968f0-13d6-4cc1-971a-c03b6da08821" providerId="AD" clId="Web-{9E1F03A4-EFCF-55C1-E915-E382A2AA670C}" dt="2023-12-06T04:26:57.546" v="459"/>
        <pc:sldMkLst>
          <pc:docMk/>
          <pc:sldMk cId="351118354" sldId="287"/>
        </pc:sldMkLst>
      </pc:sldChg>
      <pc:sldChg chg="del">
        <pc:chgData name="LEONARDO HIDEKI MENDES SHIMAZAKI" userId="S::leonardo.shimazaki@fatec.sp.gov.br::4c7968f0-13d6-4cc1-971a-c03b6da08821" providerId="AD" clId="Web-{9E1F03A4-EFCF-55C1-E915-E382A2AA670C}" dt="2023-12-06T04:26:52.374" v="451"/>
        <pc:sldMkLst>
          <pc:docMk/>
          <pc:sldMk cId="337044008" sldId="288"/>
        </pc:sldMkLst>
      </pc:sldChg>
      <pc:sldChg chg="del">
        <pc:chgData name="LEONARDO HIDEKI MENDES SHIMAZAKI" userId="S::leonardo.shimazaki@fatec.sp.gov.br::4c7968f0-13d6-4cc1-971a-c03b6da08821" providerId="AD" clId="Web-{9E1F03A4-EFCF-55C1-E915-E382A2AA670C}" dt="2023-12-06T04:26:54.342" v="454"/>
        <pc:sldMkLst>
          <pc:docMk/>
          <pc:sldMk cId="2615533740" sldId="292"/>
        </pc:sldMkLst>
      </pc:sldChg>
      <pc:sldChg chg="del">
        <pc:chgData name="LEONARDO HIDEKI MENDES SHIMAZAKI" userId="S::leonardo.shimazaki@fatec.sp.gov.br::4c7968f0-13d6-4cc1-971a-c03b6da08821" providerId="AD" clId="Web-{9E1F03A4-EFCF-55C1-E915-E382A2AA670C}" dt="2023-12-06T04:26:51.702" v="450"/>
        <pc:sldMkLst>
          <pc:docMk/>
          <pc:sldMk cId="4221429838" sldId="305"/>
        </pc:sldMkLst>
      </pc:sldChg>
      <pc:sldChg chg="addSp delSp modSp">
        <pc:chgData name="LEONARDO HIDEKI MENDES SHIMAZAKI" userId="S::leonardo.shimazaki@fatec.sp.gov.br::4c7968f0-13d6-4cc1-971a-c03b6da08821" providerId="AD" clId="Web-{9E1F03A4-EFCF-55C1-E915-E382A2AA670C}" dt="2023-12-06T04:03:39.906" v="87" actId="14100"/>
        <pc:sldMkLst>
          <pc:docMk/>
          <pc:sldMk cId="895998783" sldId="311"/>
        </pc:sldMkLst>
        <pc:spChg chg="add del mod">
          <ac:chgData name="LEONARDO HIDEKI MENDES SHIMAZAKI" userId="S::leonardo.shimazaki@fatec.sp.gov.br::4c7968f0-13d6-4cc1-971a-c03b6da08821" providerId="AD" clId="Web-{9E1F03A4-EFCF-55C1-E915-E382A2AA670C}" dt="2023-12-06T04:01:07.458" v="42"/>
          <ac:spMkLst>
            <pc:docMk/>
            <pc:sldMk cId="895998783" sldId="311"/>
            <ac:spMk id="2" creationId="{2E03D2D3-A0B0-4C71-8C28-EDD3FE177393}"/>
          </ac:spMkLst>
        </pc:spChg>
        <pc:spChg chg="add mod">
          <ac:chgData name="LEONARDO HIDEKI MENDES SHIMAZAKI" userId="S::leonardo.shimazaki@fatec.sp.gov.br::4c7968f0-13d6-4cc1-971a-c03b6da08821" providerId="AD" clId="Web-{9E1F03A4-EFCF-55C1-E915-E382A2AA670C}" dt="2023-12-06T03:44:11.095" v="2" actId="1076"/>
          <ac:spMkLst>
            <pc:docMk/>
            <pc:sldMk cId="895998783" sldId="311"/>
            <ac:spMk id="3" creationId="{80740DFE-AF6F-6C0D-1435-801EB149B246}"/>
          </ac:spMkLst>
        </pc:spChg>
        <pc:spChg chg="add del">
          <ac:chgData name="LEONARDO HIDEKI MENDES SHIMAZAKI" userId="S::leonardo.shimazaki@fatec.sp.gov.br::4c7968f0-13d6-4cc1-971a-c03b6da08821" providerId="AD" clId="Web-{9E1F03A4-EFCF-55C1-E915-E382A2AA670C}" dt="2023-12-06T04:01:23.646" v="44"/>
          <ac:spMkLst>
            <pc:docMk/>
            <pc:sldMk cId="895998783" sldId="311"/>
            <ac:spMk id="5" creationId="{7F0D2D63-9C72-8FC8-17FA-89682F863040}"/>
          </ac:spMkLst>
        </pc:spChg>
        <pc:spChg chg="add">
          <ac:chgData name="LEONARDO HIDEKI MENDES SHIMAZAKI" userId="S::leonardo.shimazaki@fatec.sp.gov.br::4c7968f0-13d6-4cc1-971a-c03b6da08821" providerId="AD" clId="Web-{9E1F03A4-EFCF-55C1-E915-E382A2AA670C}" dt="2023-12-06T04:01:54.419" v="45"/>
          <ac:spMkLst>
            <pc:docMk/>
            <pc:sldMk cId="895998783" sldId="311"/>
            <ac:spMk id="13" creationId="{0949DEA1-3830-20BE-9AF0-09578D8734F4}"/>
          </ac:spMkLst>
        </pc:spChg>
        <pc:spChg chg="mod">
          <ac:chgData name="LEONARDO HIDEKI MENDES SHIMAZAKI" userId="S::leonardo.shimazaki@fatec.sp.gov.br::4c7968f0-13d6-4cc1-971a-c03b6da08821" providerId="AD" clId="Web-{9E1F03A4-EFCF-55C1-E915-E382A2AA670C}" dt="2023-12-06T04:02:44.014" v="65" actId="20577"/>
          <ac:spMkLst>
            <pc:docMk/>
            <pc:sldMk cId="895998783" sldId="311"/>
            <ac:spMk id="55" creationId="{543E1982-5229-135C-B9D7-93FAC4ABD18C}"/>
          </ac:spMkLst>
        </pc:spChg>
        <pc:spChg chg="mod">
          <ac:chgData name="LEONARDO HIDEKI MENDES SHIMAZAKI" userId="S::leonardo.shimazaki@fatec.sp.gov.br::4c7968f0-13d6-4cc1-971a-c03b6da08821" providerId="AD" clId="Web-{9E1F03A4-EFCF-55C1-E915-E382A2AA670C}" dt="2023-12-06T04:02:28.357" v="58" actId="20577"/>
          <ac:spMkLst>
            <pc:docMk/>
            <pc:sldMk cId="895998783" sldId="311"/>
            <ac:spMk id="56" creationId="{E002996C-99A7-4564-3AB2-700ADABE95FD}"/>
          </ac:spMkLst>
        </pc:spChg>
        <pc:spChg chg="mod">
          <ac:chgData name="LEONARDO HIDEKI MENDES SHIMAZAKI" userId="S::leonardo.shimazaki@fatec.sp.gov.br::4c7968f0-13d6-4cc1-971a-c03b6da08821" providerId="AD" clId="Web-{9E1F03A4-EFCF-55C1-E915-E382A2AA670C}" dt="2023-12-06T04:02:54.155" v="70" actId="20577"/>
          <ac:spMkLst>
            <pc:docMk/>
            <pc:sldMk cId="895998783" sldId="311"/>
            <ac:spMk id="57" creationId="{E9258384-EDF5-07F0-3B48-B6DCCB935DBB}"/>
          </ac:spMkLst>
        </pc:spChg>
        <pc:spChg chg="mod">
          <ac:chgData name="LEONARDO HIDEKI MENDES SHIMAZAKI" userId="S::leonardo.shimazaki@fatec.sp.gov.br::4c7968f0-13d6-4cc1-971a-c03b6da08821" providerId="AD" clId="Web-{9E1F03A4-EFCF-55C1-E915-E382A2AA670C}" dt="2023-12-06T04:03:39.906" v="87" actId="14100"/>
          <ac:spMkLst>
            <pc:docMk/>
            <pc:sldMk cId="895998783" sldId="311"/>
            <ac:spMk id="59" creationId="{B67C3993-C052-6013-A172-26E57E73C6EF}"/>
          </ac:spMkLst>
        </pc:spChg>
        <pc:grpChg chg="mod">
          <ac:chgData name="LEONARDO HIDEKI MENDES SHIMAZAKI" userId="S::leonardo.shimazaki@fatec.sp.gov.br::4c7968f0-13d6-4cc1-971a-c03b6da08821" providerId="AD" clId="Web-{9E1F03A4-EFCF-55C1-E915-E382A2AA670C}" dt="2023-12-06T03:54:28.034" v="4" actId="1076"/>
          <ac:grpSpMkLst>
            <pc:docMk/>
            <pc:sldMk cId="895998783" sldId="311"/>
            <ac:grpSpMk id="7" creationId="{96312085-F2FF-4944-5271-FE87ECDFAE98}"/>
          </ac:grpSpMkLst>
        </pc:grpChg>
        <pc:grpChg chg="mod">
          <ac:chgData name="LEONARDO HIDEKI MENDES SHIMAZAKI" userId="S::leonardo.shimazaki@fatec.sp.gov.br::4c7968f0-13d6-4cc1-971a-c03b6da08821" providerId="AD" clId="Web-{9E1F03A4-EFCF-55C1-E915-E382A2AA670C}" dt="2023-12-06T03:54:31.691" v="6" actId="1076"/>
          <ac:grpSpMkLst>
            <pc:docMk/>
            <pc:sldMk cId="895998783" sldId="311"/>
            <ac:grpSpMk id="11" creationId="{1B4DE962-F3A2-E823-1024-E3D47F7C82CE}"/>
          </ac:grpSpMkLst>
        </pc:grpChg>
        <pc:grpChg chg="mod">
          <ac:chgData name="LEONARDO HIDEKI MENDES SHIMAZAKI" userId="S::leonardo.shimazaki@fatec.sp.gov.br::4c7968f0-13d6-4cc1-971a-c03b6da08821" providerId="AD" clId="Web-{9E1F03A4-EFCF-55C1-E915-E382A2AA670C}" dt="2023-12-06T03:54:26.691" v="3" actId="1076"/>
          <ac:grpSpMkLst>
            <pc:docMk/>
            <pc:sldMk cId="895998783" sldId="311"/>
            <ac:grpSpMk id="16" creationId="{F1644224-D491-7544-A4DD-17B86555AF26}"/>
          </ac:grpSpMkLst>
        </pc:grpChg>
      </pc:sldChg>
      <pc:sldChg chg="ord">
        <pc:chgData name="LEONARDO HIDEKI MENDES SHIMAZAKI" userId="S::leonardo.shimazaki@fatec.sp.gov.br::4c7968f0-13d6-4cc1-971a-c03b6da08821" providerId="AD" clId="Web-{9E1F03A4-EFCF-55C1-E915-E382A2AA670C}" dt="2023-12-06T03:59:07.439" v="39"/>
        <pc:sldMkLst>
          <pc:docMk/>
          <pc:sldMk cId="1625267627" sldId="312"/>
        </pc:sldMkLst>
      </pc:sldChg>
      <pc:sldChg chg="del">
        <pc:chgData name="LEONARDO HIDEKI MENDES SHIMAZAKI" userId="S::leonardo.shimazaki@fatec.sp.gov.br::4c7968f0-13d6-4cc1-971a-c03b6da08821" providerId="AD" clId="Web-{9E1F03A4-EFCF-55C1-E915-E382A2AA670C}" dt="2023-12-06T04:26:53.108" v="452"/>
        <pc:sldMkLst>
          <pc:docMk/>
          <pc:sldMk cId="4167570278" sldId="313"/>
        </pc:sldMkLst>
      </pc:sldChg>
      <pc:sldChg chg="del">
        <pc:chgData name="LEONARDO HIDEKI MENDES SHIMAZAKI" userId="S::leonardo.shimazaki@fatec.sp.gov.br::4c7968f0-13d6-4cc1-971a-c03b6da08821" providerId="AD" clId="Web-{9E1F03A4-EFCF-55C1-E915-E382A2AA670C}" dt="2023-12-06T04:26:53.811" v="453"/>
        <pc:sldMkLst>
          <pc:docMk/>
          <pc:sldMk cId="3387409201" sldId="314"/>
        </pc:sldMkLst>
      </pc:sldChg>
      <pc:sldChg chg="del">
        <pc:chgData name="LEONARDO HIDEKI MENDES SHIMAZAKI" userId="S::leonardo.shimazaki@fatec.sp.gov.br::4c7968f0-13d6-4cc1-971a-c03b6da08821" providerId="AD" clId="Web-{9E1F03A4-EFCF-55C1-E915-E382A2AA670C}" dt="2023-12-06T04:26:50.780" v="449"/>
        <pc:sldMkLst>
          <pc:docMk/>
          <pc:sldMk cId="4232696070" sldId="316"/>
        </pc:sldMkLst>
      </pc:sldChg>
      <pc:sldChg chg="del">
        <pc:chgData name="LEONARDO HIDEKI MENDES SHIMAZAKI" userId="S::leonardo.shimazaki@fatec.sp.gov.br::4c7968f0-13d6-4cc1-971a-c03b6da08821" providerId="AD" clId="Web-{9E1F03A4-EFCF-55C1-E915-E382A2AA670C}" dt="2023-12-06T04:26:54.905" v="455"/>
        <pc:sldMkLst>
          <pc:docMk/>
          <pc:sldMk cId="3271861344" sldId="319"/>
        </pc:sldMkLst>
      </pc:sldChg>
      <pc:sldChg chg="modSp add ord replId">
        <pc:chgData name="LEONARDO HIDEKI MENDES SHIMAZAKI" userId="S::leonardo.shimazaki@fatec.sp.gov.br::4c7968f0-13d6-4cc1-971a-c03b6da08821" providerId="AD" clId="Web-{9E1F03A4-EFCF-55C1-E915-E382A2AA670C}" dt="2023-12-06T03:58:42.189" v="37" actId="1076"/>
        <pc:sldMkLst>
          <pc:docMk/>
          <pc:sldMk cId="74455788" sldId="323"/>
        </pc:sldMkLst>
        <pc:spChg chg="mod">
          <ac:chgData name="LEONARDO HIDEKI MENDES SHIMAZAKI" userId="S::leonardo.shimazaki@fatec.sp.gov.br::4c7968f0-13d6-4cc1-971a-c03b6da08821" providerId="AD" clId="Web-{9E1F03A4-EFCF-55C1-E915-E382A2AA670C}" dt="2023-12-06T03:58:42.189" v="37" actId="1076"/>
          <ac:spMkLst>
            <pc:docMk/>
            <pc:sldMk cId="74455788" sldId="323"/>
            <ac:spMk id="11" creationId="{00000000-0000-0000-0000-000000000000}"/>
          </ac:spMkLst>
        </pc:spChg>
        <pc:spChg chg="mod">
          <ac:chgData name="LEONARDO HIDEKI MENDES SHIMAZAKI" userId="S::leonardo.shimazaki@fatec.sp.gov.br::4c7968f0-13d6-4cc1-971a-c03b6da08821" providerId="AD" clId="Web-{9E1F03A4-EFCF-55C1-E915-E382A2AA670C}" dt="2023-12-06T03:58:17.235" v="10" actId="20577"/>
          <ac:spMkLst>
            <pc:docMk/>
            <pc:sldMk cId="74455788" sldId="323"/>
            <ac:spMk id="17" creationId="{5EB2977C-1B79-48C3-9F9F-BB674E705BF5}"/>
          </ac:spMkLst>
        </pc:spChg>
      </pc:sldChg>
      <pc:sldChg chg="modSp add ord replId">
        <pc:chgData name="LEONARDO HIDEKI MENDES SHIMAZAKI" userId="S::leonardo.shimazaki@fatec.sp.gov.br::4c7968f0-13d6-4cc1-971a-c03b6da08821" providerId="AD" clId="Web-{9E1F03A4-EFCF-55C1-E915-E382A2AA670C}" dt="2023-12-06T04:09:08.040" v="129" actId="20577"/>
        <pc:sldMkLst>
          <pc:docMk/>
          <pc:sldMk cId="2576791468" sldId="324"/>
        </pc:sldMkLst>
        <pc:spChg chg="mod">
          <ac:chgData name="LEONARDO HIDEKI MENDES SHIMAZAKI" userId="S::leonardo.shimazaki@fatec.sp.gov.br::4c7968f0-13d6-4cc1-971a-c03b6da08821" providerId="AD" clId="Web-{9E1F03A4-EFCF-55C1-E915-E382A2AA670C}" dt="2023-12-06T04:08:55.696" v="127" actId="1076"/>
          <ac:spMkLst>
            <pc:docMk/>
            <pc:sldMk cId="2576791468" sldId="324"/>
            <ac:spMk id="11" creationId="{00000000-0000-0000-0000-000000000000}"/>
          </ac:spMkLst>
        </pc:spChg>
        <pc:spChg chg="mod">
          <ac:chgData name="LEONARDO HIDEKI MENDES SHIMAZAKI" userId="S::leonardo.shimazaki@fatec.sp.gov.br::4c7968f0-13d6-4cc1-971a-c03b6da08821" providerId="AD" clId="Web-{9E1F03A4-EFCF-55C1-E915-E382A2AA670C}" dt="2023-12-06T04:09:08.040" v="129" actId="20577"/>
          <ac:spMkLst>
            <pc:docMk/>
            <pc:sldMk cId="2576791468" sldId="324"/>
            <ac:spMk id="17" creationId="{5EB2977C-1B79-48C3-9F9F-BB674E705BF5}"/>
          </ac:spMkLst>
        </pc:spChg>
      </pc:sldChg>
    </pc:docChg>
  </pc:docChgLst>
  <pc:docChgLst>
    <pc:chgData name="RONILSON ALVES DE LIMA" userId="S::ronilson.lima2@fatec.sp.gov.br::ea11a4ed-31a6-42a0-887c-7d64cf4a6f2b" providerId="AD" clId="Web-{9A7B1E1D-4C2F-8F4C-D091-05C5F06E7B67}"/>
    <pc:docChg chg="sldOrd">
      <pc:chgData name="RONILSON ALVES DE LIMA" userId="S::ronilson.lima2@fatec.sp.gov.br::ea11a4ed-31a6-42a0-887c-7d64cf4a6f2b" providerId="AD" clId="Web-{9A7B1E1D-4C2F-8F4C-D091-05C5F06E7B67}" dt="2023-12-06T03:58:34.909" v="0"/>
      <pc:docMkLst>
        <pc:docMk/>
      </pc:docMkLst>
      <pc:sldChg chg="ord">
        <pc:chgData name="RONILSON ALVES DE LIMA" userId="S::ronilson.lima2@fatec.sp.gov.br::ea11a4ed-31a6-42a0-887c-7d64cf4a6f2b" providerId="AD" clId="Web-{9A7B1E1D-4C2F-8F4C-D091-05C5F06E7B67}" dt="2023-12-06T03:58:34.909" v="0"/>
        <pc:sldMkLst>
          <pc:docMk/>
          <pc:sldMk cId="778922895" sldId="265"/>
        </pc:sldMkLst>
      </pc:sldChg>
    </pc:docChg>
  </pc:docChgLst>
  <pc:docChgLst>
    <pc:chgData name="LEONARDO HIDEKI MENDES SHIMAZAKI" userId="S::leonardo.shimazaki@fatec.sp.gov.br::4c7968f0-13d6-4cc1-971a-c03b6da08821" providerId="AD" clId="Web-{C51920C6-42CC-7828-F164-989DC4145FD3}"/>
    <pc:docChg chg="modSld">
      <pc:chgData name="LEONARDO HIDEKI MENDES SHIMAZAKI" userId="S::leonardo.shimazaki@fatec.sp.gov.br::4c7968f0-13d6-4cc1-971a-c03b6da08821" providerId="AD" clId="Web-{C51920C6-42CC-7828-F164-989DC4145FD3}" dt="2023-12-04T18:01:44.188" v="2"/>
      <pc:docMkLst>
        <pc:docMk/>
      </pc:docMkLst>
      <pc:sldChg chg="modSp">
        <pc:chgData name="LEONARDO HIDEKI MENDES SHIMAZAKI" userId="S::leonardo.shimazaki@fatec.sp.gov.br::4c7968f0-13d6-4cc1-971a-c03b6da08821" providerId="AD" clId="Web-{C51920C6-42CC-7828-F164-989DC4145FD3}" dt="2023-12-04T17:58:03.355" v="1" actId="1076"/>
        <pc:sldMkLst>
          <pc:docMk/>
          <pc:sldMk cId="2583316032" sldId="290"/>
        </pc:sldMkLst>
        <pc:spChg chg="mod">
          <ac:chgData name="LEONARDO HIDEKI MENDES SHIMAZAKI" userId="S::leonardo.shimazaki@fatec.sp.gov.br::4c7968f0-13d6-4cc1-971a-c03b6da08821" providerId="AD" clId="Web-{C51920C6-42CC-7828-F164-989DC4145FD3}" dt="2023-12-04T17:58:03.355" v="1" actId="1076"/>
          <ac:spMkLst>
            <pc:docMk/>
            <pc:sldMk cId="2583316032" sldId="290"/>
            <ac:spMk id="9" creationId="{6F3FA8C9-21BE-EFB0-CD83-1D29EBF9F86B}"/>
          </ac:spMkLst>
        </pc:spChg>
      </pc:sldChg>
      <pc:sldChg chg="modTransition">
        <pc:chgData name="LEONARDO HIDEKI MENDES SHIMAZAKI" userId="S::leonardo.shimazaki@fatec.sp.gov.br::4c7968f0-13d6-4cc1-971a-c03b6da08821" providerId="AD" clId="Web-{C51920C6-42CC-7828-F164-989DC4145FD3}" dt="2023-12-04T18:01:44.188" v="2"/>
        <pc:sldMkLst>
          <pc:docMk/>
          <pc:sldMk cId="2571533711" sldId="317"/>
        </pc:sldMkLst>
      </pc:sldChg>
    </pc:docChg>
  </pc:docChgLst>
  <pc:docChgLst>
    <pc:chgData name="JOAO CARLOS VILELA FERREIRA FILHO" userId="S::joao.ferreira88@fatec.sp.gov.br::74e0a12d-42b0-49e3-8533-9c459274d92d" providerId="AD" clId="Web-{49ACDB0D-C3CB-3D00-399C-2244507E864A}"/>
    <pc:docChg chg="addSld delSld modSld sldOrd">
      <pc:chgData name="JOAO CARLOS VILELA FERREIRA FILHO" userId="S::joao.ferreira88@fatec.sp.gov.br::74e0a12d-42b0-49e3-8533-9c459274d92d" providerId="AD" clId="Web-{49ACDB0D-C3CB-3D00-399C-2244507E864A}" dt="2023-12-04T18:03:59.891" v="653"/>
      <pc:docMkLst>
        <pc:docMk/>
      </pc:docMkLst>
      <pc:sldChg chg="modSp ord modTransition">
        <pc:chgData name="JOAO CARLOS VILELA FERREIRA FILHO" userId="S::joao.ferreira88@fatec.sp.gov.br::74e0a12d-42b0-49e3-8533-9c459274d92d" providerId="AD" clId="Web-{49ACDB0D-C3CB-3D00-399C-2244507E864A}" dt="2023-12-04T17:57:46.070" v="610"/>
        <pc:sldMkLst>
          <pc:docMk/>
          <pc:sldMk cId="490991347" sldId="258"/>
        </pc:sldMkLst>
        <pc:spChg chg="mod">
          <ac:chgData name="JOAO CARLOS VILELA FERREIRA FILHO" userId="S::joao.ferreira88@fatec.sp.gov.br::74e0a12d-42b0-49e3-8533-9c459274d92d" providerId="AD" clId="Web-{49ACDB0D-C3CB-3D00-399C-2244507E864A}" dt="2023-12-04T17:08:23.209" v="51" actId="20577"/>
          <ac:spMkLst>
            <pc:docMk/>
            <pc:sldMk cId="490991347" sldId="258"/>
            <ac:spMk id="59" creationId="{00000000-0000-0000-0000-000000000000}"/>
          </ac:spMkLst>
        </pc:spChg>
        <pc:spChg chg="mod">
          <ac:chgData name="JOAO CARLOS VILELA FERREIRA FILHO" userId="S::joao.ferreira88@fatec.sp.gov.br::74e0a12d-42b0-49e3-8533-9c459274d92d" providerId="AD" clId="Web-{49ACDB0D-C3CB-3D00-399C-2244507E864A}" dt="2023-12-04T17:08:05.974" v="49"/>
          <ac:spMkLst>
            <pc:docMk/>
            <pc:sldMk cId="490991347" sldId="258"/>
            <ac:spMk id="86" creationId="{E718B07F-C929-40F4-9346-6EF1124868F4}"/>
          </ac:spMkLst>
        </pc:spChg>
      </pc:sldChg>
      <pc:sldChg chg="addSp delSp modSp modTransition addAnim delAnim">
        <pc:chgData name="JOAO CARLOS VILELA FERREIRA FILHO" userId="S::joao.ferreira88@fatec.sp.gov.br::74e0a12d-42b0-49e3-8533-9c459274d92d" providerId="AD" clId="Web-{49ACDB0D-C3CB-3D00-399C-2244507E864A}" dt="2023-12-04T18:03:12.124" v="651"/>
        <pc:sldMkLst>
          <pc:docMk/>
          <pc:sldMk cId="778922895" sldId="265"/>
        </pc:sldMkLst>
        <pc:spChg chg="add">
          <ac:chgData name="JOAO CARLOS VILELA FERREIRA FILHO" userId="S::joao.ferreira88@fatec.sp.gov.br::74e0a12d-42b0-49e3-8533-9c459274d92d" providerId="AD" clId="Web-{49ACDB0D-C3CB-3D00-399C-2244507E864A}" dt="2023-12-04T17:16:14.891" v="142"/>
          <ac:spMkLst>
            <pc:docMk/>
            <pc:sldMk cId="778922895" sldId="265"/>
            <ac:spMk id="4" creationId="{C7DA8D38-2B28-30AF-6C77-0E1460DF7271}"/>
          </ac:spMkLst>
        </pc:spChg>
        <pc:spChg chg="add">
          <ac:chgData name="JOAO CARLOS VILELA FERREIRA FILHO" userId="S::joao.ferreira88@fatec.sp.gov.br::74e0a12d-42b0-49e3-8533-9c459274d92d" providerId="AD" clId="Web-{49ACDB0D-C3CB-3D00-399C-2244507E864A}" dt="2023-12-04T17:16:14.907" v="143"/>
          <ac:spMkLst>
            <pc:docMk/>
            <pc:sldMk cId="778922895" sldId="265"/>
            <ac:spMk id="6" creationId="{C219EB49-D0AB-2566-2D05-664E0DFDE0A5}"/>
          </ac:spMkLst>
        </pc:spChg>
        <pc:spChg chg="mod">
          <ac:chgData name="JOAO CARLOS VILELA FERREIRA FILHO" userId="S::joao.ferreira88@fatec.sp.gov.br::74e0a12d-42b0-49e3-8533-9c459274d92d" providerId="AD" clId="Web-{49ACDB0D-C3CB-3D00-399C-2244507E864A}" dt="2023-12-04T17:13:37.638" v="99" actId="14100"/>
          <ac:spMkLst>
            <pc:docMk/>
            <pc:sldMk cId="778922895" sldId="265"/>
            <ac:spMk id="9" creationId="{00000000-0000-0000-0000-000000000000}"/>
          </ac:spMkLst>
        </pc:spChg>
        <pc:spChg chg="del topLvl">
          <ac:chgData name="JOAO CARLOS VILELA FERREIRA FILHO" userId="S::joao.ferreira88@fatec.sp.gov.br::74e0a12d-42b0-49e3-8533-9c459274d92d" providerId="AD" clId="Web-{49ACDB0D-C3CB-3D00-399C-2244507E864A}" dt="2023-12-04T17:11:18.525" v="82"/>
          <ac:spMkLst>
            <pc:docMk/>
            <pc:sldMk cId="778922895" sldId="265"/>
            <ac:spMk id="11" creationId="{00000000-0000-0000-0000-000000000000}"/>
          </ac:spMkLst>
        </pc:spChg>
        <pc:spChg chg="del topLvl">
          <ac:chgData name="JOAO CARLOS VILELA FERREIRA FILHO" userId="S::joao.ferreira88@fatec.sp.gov.br::74e0a12d-42b0-49e3-8533-9c459274d92d" providerId="AD" clId="Web-{49ACDB0D-C3CB-3D00-399C-2244507E864A}" dt="2023-12-04T17:11:16.463" v="81"/>
          <ac:spMkLst>
            <pc:docMk/>
            <pc:sldMk cId="778922895" sldId="265"/>
            <ac:spMk id="12" creationId="{00000000-0000-0000-0000-000000000000}"/>
          </ac:spMkLst>
        </pc:spChg>
        <pc:spChg chg="add del">
          <ac:chgData name="JOAO CARLOS VILELA FERREIRA FILHO" userId="S::joao.ferreira88@fatec.sp.gov.br::74e0a12d-42b0-49e3-8533-9c459274d92d" providerId="AD" clId="Web-{49ACDB0D-C3CB-3D00-399C-2244507E864A}" dt="2023-12-04T17:18:48.785" v="158"/>
          <ac:spMkLst>
            <pc:docMk/>
            <pc:sldMk cId="778922895" sldId="265"/>
            <ac:spMk id="14" creationId="{00000000-0000-0000-0000-000000000000}"/>
          </ac:spMkLst>
        </pc:spChg>
        <pc:spChg chg="del topLvl">
          <ac:chgData name="JOAO CARLOS VILELA FERREIRA FILHO" userId="S::joao.ferreira88@fatec.sp.gov.br::74e0a12d-42b0-49e3-8533-9c459274d92d" providerId="AD" clId="Web-{49ACDB0D-C3CB-3D00-399C-2244507E864A}" dt="2023-12-04T17:14:57.702" v="139"/>
          <ac:spMkLst>
            <pc:docMk/>
            <pc:sldMk cId="778922895" sldId="265"/>
            <ac:spMk id="16" creationId="{00000000-0000-0000-0000-000000000000}"/>
          </ac:spMkLst>
        </pc:spChg>
        <pc:spChg chg="del topLvl">
          <ac:chgData name="JOAO CARLOS VILELA FERREIRA FILHO" userId="S::joao.ferreira88@fatec.sp.gov.br::74e0a12d-42b0-49e3-8533-9c459274d92d" providerId="AD" clId="Web-{49ACDB0D-C3CB-3D00-399C-2244507E864A}" dt="2023-12-04T17:14:59.311" v="140"/>
          <ac:spMkLst>
            <pc:docMk/>
            <pc:sldMk cId="778922895" sldId="265"/>
            <ac:spMk id="17" creationId="{00000000-0000-0000-0000-000000000000}"/>
          </ac:spMkLst>
        </pc:spChg>
        <pc:spChg chg="add mod">
          <ac:chgData name="JOAO CARLOS VILELA FERREIRA FILHO" userId="S::joao.ferreira88@fatec.sp.gov.br::74e0a12d-42b0-49e3-8533-9c459274d92d" providerId="AD" clId="Web-{49ACDB0D-C3CB-3D00-399C-2244507E864A}" dt="2023-12-04T17:35:50.557" v="383" actId="20577"/>
          <ac:spMkLst>
            <pc:docMk/>
            <pc:sldMk cId="778922895" sldId="265"/>
            <ac:spMk id="26" creationId="{BFE59845-60DB-20FF-B5EC-DD8EA8EE09C9}"/>
          </ac:spMkLst>
        </pc:spChg>
        <pc:spChg chg="add del">
          <ac:chgData name="JOAO CARLOS VILELA FERREIRA FILHO" userId="S::joao.ferreira88@fatec.sp.gov.br::74e0a12d-42b0-49e3-8533-9c459274d92d" providerId="AD" clId="Web-{49ACDB0D-C3CB-3D00-399C-2244507E864A}" dt="2023-12-04T17:18:47.254" v="157"/>
          <ac:spMkLst>
            <pc:docMk/>
            <pc:sldMk cId="778922895" sldId="265"/>
            <ac:spMk id="27" creationId="{00000000-0000-0000-0000-000000000000}"/>
          </ac:spMkLst>
        </pc:spChg>
        <pc:spChg chg="ord topLvl">
          <ac:chgData name="JOAO CARLOS VILELA FERREIRA FILHO" userId="S::joao.ferreira88@fatec.sp.gov.br::74e0a12d-42b0-49e3-8533-9c459274d92d" providerId="AD" clId="Web-{49ACDB0D-C3CB-3D00-399C-2244507E864A}" dt="2023-12-04T17:17:22.721" v="151"/>
          <ac:spMkLst>
            <pc:docMk/>
            <pc:sldMk cId="778922895" sldId="265"/>
            <ac:spMk id="51" creationId="{00000000-0000-0000-0000-000000000000}"/>
          </ac:spMkLst>
        </pc:spChg>
        <pc:spChg chg="del topLvl">
          <ac:chgData name="JOAO CARLOS VILELA FERREIRA FILHO" userId="S::joao.ferreira88@fatec.sp.gov.br::74e0a12d-42b0-49e3-8533-9c459274d92d" providerId="AD" clId="Web-{49ACDB0D-C3CB-3D00-399C-2244507E864A}" dt="2023-12-04T17:14:55.405" v="138"/>
          <ac:spMkLst>
            <pc:docMk/>
            <pc:sldMk cId="778922895" sldId="265"/>
            <ac:spMk id="52" creationId="{00000000-0000-0000-0000-000000000000}"/>
          </ac:spMkLst>
        </pc:spChg>
        <pc:spChg chg="del">
          <ac:chgData name="JOAO CARLOS VILELA FERREIRA FILHO" userId="S::joao.ferreira88@fatec.sp.gov.br::74e0a12d-42b0-49e3-8533-9c459274d92d" providerId="AD" clId="Web-{49ACDB0D-C3CB-3D00-399C-2244507E864A}" dt="2023-12-04T17:14:45.202" v="135"/>
          <ac:spMkLst>
            <pc:docMk/>
            <pc:sldMk cId="778922895" sldId="265"/>
            <ac:spMk id="53" creationId="{00000000-0000-0000-0000-000000000000}"/>
          </ac:spMkLst>
        </pc:spChg>
        <pc:spChg chg="mod topLvl">
          <ac:chgData name="JOAO CARLOS VILELA FERREIRA FILHO" userId="S::joao.ferreira88@fatec.sp.gov.br::74e0a12d-42b0-49e3-8533-9c459274d92d" providerId="AD" clId="Web-{49ACDB0D-C3CB-3D00-399C-2244507E864A}" dt="2023-12-04T18:02:10.810" v="649"/>
          <ac:spMkLst>
            <pc:docMk/>
            <pc:sldMk cId="778922895" sldId="265"/>
            <ac:spMk id="55" creationId="{00000000-0000-0000-0000-000000000000}"/>
          </ac:spMkLst>
        </pc:spChg>
        <pc:spChg chg="mod topLvl">
          <ac:chgData name="JOAO CARLOS VILELA FERREIRA FILHO" userId="S::joao.ferreira88@fatec.sp.gov.br::74e0a12d-42b0-49e3-8533-9c459274d92d" providerId="AD" clId="Web-{49ACDB0D-C3CB-3D00-399C-2244507E864A}" dt="2023-12-04T18:02:10.810" v="649"/>
          <ac:spMkLst>
            <pc:docMk/>
            <pc:sldMk cId="778922895" sldId="265"/>
            <ac:spMk id="56" creationId="{00000000-0000-0000-0000-000000000000}"/>
          </ac:spMkLst>
        </pc:spChg>
        <pc:spChg chg="del topLvl">
          <ac:chgData name="JOAO CARLOS VILELA FERREIRA FILHO" userId="S::joao.ferreira88@fatec.sp.gov.br::74e0a12d-42b0-49e3-8533-9c459274d92d" providerId="AD" clId="Web-{49ACDB0D-C3CB-3D00-399C-2244507E864A}" dt="2023-12-04T17:28:07.485" v="320"/>
          <ac:spMkLst>
            <pc:docMk/>
            <pc:sldMk cId="778922895" sldId="265"/>
            <ac:spMk id="64" creationId="{00000000-0000-0000-0000-000000000000}"/>
          </ac:spMkLst>
        </pc:spChg>
        <pc:spChg chg="del topLvl">
          <ac:chgData name="JOAO CARLOS VILELA FERREIRA FILHO" userId="S::joao.ferreira88@fatec.sp.gov.br::74e0a12d-42b0-49e3-8533-9c459274d92d" providerId="AD" clId="Web-{49ACDB0D-C3CB-3D00-399C-2244507E864A}" dt="2023-12-04T17:28:09.547" v="321"/>
          <ac:spMkLst>
            <pc:docMk/>
            <pc:sldMk cId="778922895" sldId="265"/>
            <ac:spMk id="65" creationId="{00000000-0000-0000-0000-000000000000}"/>
          </ac:spMkLst>
        </pc:spChg>
        <pc:grpChg chg="del">
          <ac:chgData name="JOAO CARLOS VILELA FERREIRA FILHO" userId="S::joao.ferreira88@fatec.sp.gov.br::74e0a12d-42b0-49e3-8533-9c459274d92d" providerId="AD" clId="Web-{49ACDB0D-C3CB-3D00-399C-2244507E864A}" dt="2023-12-04T17:11:16.463" v="81"/>
          <ac:grpSpMkLst>
            <pc:docMk/>
            <pc:sldMk cId="778922895" sldId="265"/>
            <ac:grpSpMk id="10" creationId="{00000000-0000-0000-0000-000000000000}"/>
          </ac:grpSpMkLst>
        </pc:grpChg>
        <pc:grpChg chg="del">
          <ac:chgData name="JOAO CARLOS VILELA FERREIRA FILHO" userId="S::joao.ferreira88@fatec.sp.gov.br::74e0a12d-42b0-49e3-8533-9c459274d92d" providerId="AD" clId="Web-{49ACDB0D-C3CB-3D00-399C-2244507E864A}" dt="2023-12-04T17:14:57.702" v="139"/>
          <ac:grpSpMkLst>
            <pc:docMk/>
            <pc:sldMk cId="778922895" sldId="265"/>
            <ac:grpSpMk id="15" creationId="{00000000-0000-0000-0000-000000000000}"/>
          </ac:grpSpMkLst>
        </pc:grpChg>
        <pc:grpChg chg="del mod">
          <ac:chgData name="JOAO CARLOS VILELA FERREIRA FILHO" userId="S::joao.ferreira88@fatec.sp.gov.br::74e0a12d-42b0-49e3-8533-9c459274d92d" providerId="AD" clId="Web-{49ACDB0D-C3CB-3D00-399C-2244507E864A}" dt="2023-12-04T17:14:43.467" v="134"/>
          <ac:grpSpMkLst>
            <pc:docMk/>
            <pc:sldMk cId="778922895" sldId="265"/>
            <ac:grpSpMk id="20" creationId="{00000000-0000-0000-0000-000000000000}"/>
          </ac:grpSpMkLst>
        </pc:grpChg>
        <pc:grpChg chg="del">
          <ac:chgData name="JOAO CARLOS VILELA FERREIRA FILHO" userId="S::joao.ferreira88@fatec.sp.gov.br::74e0a12d-42b0-49e3-8533-9c459274d92d" providerId="AD" clId="Web-{49ACDB0D-C3CB-3D00-399C-2244507E864A}" dt="2023-12-04T17:15:00.921" v="141"/>
          <ac:grpSpMkLst>
            <pc:docMk/>
            <pc:sldMk cId="778922895" sldId="265"/>
            <ac:grpSpMk id="28" creationId="{00000000-0000-0000-0000-000000000000}"/>
          </ac:grpSpMkLst>
        </pc:grpChg>
        <pc:grpChg chg="add del">
          <ac:chgData name="JOAO CARLOS VILELA FERREIRA FILHO" userId="S::joao.ferreira88@fatec.sp.gov.br::74e0a12d-42b0-49e3-8533-9c459274d92d" providerId="AD" clId="Web-{49ACDB0D-C3CB-3D00-399C-2244507E864A}" dt="2023-12-04T17:14:55.405" v="138"/>
          <ac:grpSpMkLst>
            <pc:docMk/>
            <pc:sldMk cId="778922895" sldId="265"/>
            <ac:grpSpMk id="50" creationId="{00000000-0000-0000-0000-000000000000}"/>
          </ac:grpSpMkLst>
        </pc:grpChg>
        <pc:grpChg chg="del">
          <ac:chgData name="JOAO CARLOS VILELA FERREIRA FILHO" userId="S::joao.ferreira88@fatec.sp.gov.br::74e0a12d-42b0-49e3-8533-9c459274d92d" providerId="AD" clId="Web-{49ACDB0D-C3CB-3D00-399C-2244507E864A}" dt="2023-12-04T18:02:10.810" v="649"/>
          <ac:grpSpMkLst>
            <pc:docMk/>
            <pc:sldMk cId="778922895" sldId="265"/>
            <ac:grpSpMk id="54" creationId="{00000000-0000-0000-0000-000000000000}"/>
          </ac:grpSpMkLst>
        </pc:grpChg>
        <pc:grpChg chg="del">
          <ac:chgData name="JOAO CARLOS VILELA FERREIRA FILHO" userId="S::joao.ferreira88@fatec.sp.gov.br::74e0a12d-42b0-49e3-8533-9c459274d92d" providerId="AD" clId="Web-{49ACDB0D-C3CB-3D00-399C-2244507E864A}" dt="2023-12-04T17:25:15.731" v="259"/>
          <ac:grpSpMkLst>
            <pc:docMk/>
            <pc:sldMk cId="778922895" sldId="265"/>
            <ac:grpSpMk id="57" creationId="{00000000-0000-0000-0000-000000000000}"/>
          </ac:grpSpMkLst>
        </pc:grpChg>
        <pc:grpChg chg="del mod">
          <ac:chgData name="JOAO CARLOS VILELA FERREIRA FILHO" userId="S::joao.ferreira88@fatec.sp.gov.br::74e0a12d-42b0-49e3-8533-9c459274d92d" providerId="AD" clId="Web-{49ACDB0D-C3CB-3D00-399C-2244507E864A}" dt="2023-12-04T17:16:48.189" v="144"/>
          <ac:grpSpMkLst>
            <pc:docMk/>
            <pc:sldMk cId="778922895" sldId="265"/>
            <ac:grpSpMk id="60" creationId="{00000000-0000-0000-0000-000000000000}"/>
          </ac:grpSpMkLst>
        </pc:grpChg>
        <pc:grpChg chg="del">
          <ac:chgData name="JOAO CARLOS VILELA FERREIRA FILHO" userId="S::joao.ferreira88@fatec.sp.gov.br::74e0a12d-42b0-49e3-8533-9c459274d92d" providerId="AD" clId="Web-{49ACDB0D-C3CB-3D00-399C-2244507E864A}" dt="2023-12-04T17:28:07.485" v="320"/>
          <ac:grpSpMkLst>
            <pc:docMk/>
            <pc:sldMk cId="778922895" sldId="265"/>
            <ac:grpSpMk id="63" creationId="{00000000-0000-0000-0000-000000000000}"/>
          </ac:grpSpMkLst>
        </pc:grpChg>
        <pc:picChg chg="add mod">
          <ac:chgData name="JOAO CARLOS VILELA FERREIRA FILHO" userId="S::joao.ferreira88@fatec.sp.gov.br::74e0a12d-42b0-49e3-8533-9c459274d92d" providerId="AD" clId="Web-{49ACDB0D-C3CB-3D00-399C-2244507E864A}" dt="2023-12-04T17:20:19.193" v="167" actId="1076"/>
          <ac:picMkLst>
            <pc:docMk/>
            <pc:sldMk cId="778922895" sldId="265"/>
            <ac:picMk id="2" creationId="{135EEDC7-AA66-1A34-2008-35466F928C90}"/>
          </ac:picMkLst>
        </pc:picChg>
        <pc:picChg chg="add mod ord">
          <ac:chgData name="JOAO CARLOS VILELA FERREIRA FILHO" userId="S::joao.ferreira88@fatec.sp.gov.br::74e0a12d-42b0-49e3-8533-9c459274d92d" providerId="AD" clId="Web-{49ACDB0D-C3CB-3D00-399C-2244507E864A}" dt="2023-12-04T17:17:29.627" v="152"/>
          <ac:picMkLst>
            <pc:docMk/>
            <pc:sldMk cId="778922895" sldId="265"/>
            <ac:picMk id="7" creationId="{0BF94303-8907-495B-B098-40A326890AE8}"/>
          </ac:picMkLst>
        </pc:picChg>
        <pc:picChg chg="add mod ord">
          <ac:chgData name="JOAO CARLOS VILELA FERREIRA FILHO" userId="S::joao.ferreira88@fatec.sp.gov.br::74e0a12d-42b0-49e3-8533-9c459274d92d" providerId="AD" clId="Web-{49ACDB0D-C3CB-3D00-399C-2244507E864A}" dt="2023-12-04T17:19:16.395" v="165"/>
          <ac:picMkLst>
            <pc:docMk/>
            <pc:sldMk cId="778922895" sldId="265"/>
            <ac:picMk id="8" creationId="{0EC06A9A-86AB-5A38-5AB4-02CD88856638}"/>
          </ac:picMkLst>
        </pc:picChg>
        <pc:picChg chg="add mod ord">
          <ac:chgData name="JOAO CARLOS VILELA FERREIRA FILHO" userId="S::joao.ferreira88@fatec.sp.gov.br::74e0a12d-42b0-49e3-8533-9c459274d92d" providerId="AD" clId="Web-{49ACDB0D-C3CB-3D00-399C-2244507E864A}" dt="2023-12-04T17:21:25.788" v="177"/>
          <ac:picMkLst>
            <pc:docMk/>
            <pc:sldMk cId="778922895" sldId="265"/>
            <ac:picMk id="13" creationId="{C1DBF5D0-D2BF-D920-859E-827DE63085CB}"/>
          </ac:picMkLst>
        </pc:picChg>
        <pc:picChg chg="add del mod">
          <ac:chgData name="JOAO CARLOS VILELA FERREIRA FILHO" userId="S::joao.ferreira88@fatec.sp.gov.br::74e0a12d-42b0-49e3-8533-9c459274d92d" providerId="AD" clId="Web-{49ACDB0D-C3CB-3D00-399C-2244507E864A}" dt="2023-12-04T18:03:12.124" v="651"/>
          <ac:picMkLst>
            <pc:docMk/>
            <pc:sldMk cId="778922895" sldId="265"/>
            <ac:picMk id="43" creationId="{15DC1583-45CB-E20B-5C58-6881E17C1F38}"/>
          </ac:picMkLst>
        </pc:picChg>
      </pc:sldChg>
      <pc:sldChg chg="addSp delSp modSp modTransition">
        <pc:chgData name="JOAO CARLOS VILELA FERREIRA FILHO" userId="S::joao.ferreira88@fatec.sp.gov.br::74e0a12d-42b0-49e3-8533-9c459274d92d" providerId="AD" clId="Web-{49ACDB0D-C3CB-3D00-399C-2244507E864A}" dt="2023-12-04T17:58:00.164" v="619"/>
        <pc:sldMkLst>
          <pc:docMk/>
          <pc:sldMk cId="651807201" sldId="276"/>
        </pc:sldMkLst>
        <pc:picChg chg="add mod">
          <ac:chgData name="JOAO CARLOS VILELA FERREIRA FILHO" userId="S::joao.ferreira88@fatec.sp.gov.br::74e0a12d-42b0-49e3-8533-9c459274d92d" providerId="AD" clId="Web-{49ACDB0D-C3CB-3D00-399C-2244507E864A}" dt="2023-12-04T17:01:36.888" v="5" actId="1076"/>
          <ac:picMkLst>
            <pc:docMk/>
            <pc:sldMk cId="651807201" sldId="276"/>
            <ac:picMk id="4" creationId="{603B02E6-6E17-BFB9-45A3-9AF7AC3C04B8}"/>
          </ac:picMkLst>
        </pc:picChg>
        <pc:picChg chg="add mod">
          <ac:chgData name="JOAO CARLOS VILELA FERREIRA FILHO" userId="S::joao.ferreira88@fatec.sp.gov.br::74e0a12d-42b0-49e3-8533-9c459274d92d" providerId="AD" clId="Web-{49ACDB0D-C3CB-3D00-399C-2244507E864A}" dt="2023-12-04T17:02:06.123" v="11" actId="1076"/>
          <ac:picMkLst>
            <pc:docMk/>
            <pc:sldMk cId="651807201" sldId="276"/>
            <ac:picMk id="5" creationId="{907A1919-0104-BD71-A871-CB77005A1652}"/>
          </ac:picMkLst>
        </pc:picChg>
        <pc:picChg chg="add mod">
          <ac:chgData name="JOAO CARLOS VILELA FERREIRA FILHO" userId="S::joao.ferreira88@fatec.sp.gov.br::74e0a12d-42b0-49e3-8533-9c459274d92d" providerId="AD" clId="Web-{49ACDB0D-C3CB-3D00-399C-2244507E864A}" dt="2023-12-04T17:02:45.702" v="21" actId="14100"/>
          <ac:picMkLst>
            <pc:docMk/>
            <pc:sldMk cId="651807201" sldId="276"/>
            <ac:picMk id="6" creationId="{B313A6F1-6449-9C09-A7F3-A09E90376ED7}"/>
          </ac:picMkLst>
        </pc:picChg>
        <pc:picChg chg="add del mod">
          <ac:chgData name="JOAO CARLOS VILELA FERREIRA FILHO" userId="S::joao.ferreira88@fatec.sp.gov.br::74e0a12d-42b0-49e3-8533-9c459274d92d" providerId="AD" clId="Web-{49ACDB0D-C3CB-3D00-399C-2244507E864A}" dt="2023-12-04T17:03:03.062" v="23"/>
          <ac:picMkLst>
            <pc:docMk/>
            <pc:sldMk cId="651807201" sldId="276"/>
            <ac:picMk id="7" creationId="{D3CA6038-2FAF-9931-5ED0-08F7D77291FD}"/>
          </ac:picMkLst>
        </pc:picChg>
        <pc:picChg chg="add del mod">
          <ac:chgData name="JOAO CARLOS VILELA FERREIRA FILHO" userId="S::joao.ferreira88@fatec.sp.gov.br::74e0a12d-42b0-49e3-8533-9c459274d92d" providerId="AD" clId="Web-{49ACDB0D-C3CB-3D00-399C-2244507E864A}" dt="2023-12-04T17:06:11.144" v="27"/>
          <ac:picMkLst>
            <pc:docMk/>
            <pc:sldMk cId="651807201" sldId="276"/>
            <ac:picMk id="8" creationId="{CC3525B3-AE79-624F-371E-CABD3424F064}"/>
          </ac:picMkLst>
        </pc:picChg>
        <pc:picChg chg="add del mod">
          <ac:chgData name="JOAO CARLOS VILELA FERREIRA FILHO" userId="S::joao.ferreira88@fatec.sp.gov.br::74e0a12d-42b0-49e3-8533-9c459274d92d" providerId="AD" clId="Web-{49ACDB0D-C3CB-3D00-399C-2244507E864A}" dt="2023-12-04T17:06:11.519" v="31"/>
          <ac:picMkLst>
            <pc:docMk/>
            <pc:sldMk cId="651807201" sldId="276"/>
            <ac:picMk id="9" creationId="{1F43A581-20E2-1753-489A-52657112CA27}"/>
          </ac:picMkLst>
        </pc:picChg>
        <pc:picChg chg="add del mod">
          <ac:chgData name="JOAO CARLOS VILELA FERREIRA FILHO" userId="S::joao.ferreira88@fatec.sp.gov.br::74e0a12d-42b0-49e3-8533-9c459274d92d" providerId="AD" clId="Web-{49ACDB0D-C3CB-3D00-399C-2244507E864A}" dt="2023-12-04T17:06:16.972" v="34"/>
          <ac:picMkLst>
            <pc:docMk/>
            <pc:sldMk cId="651807201" sldId="276"/>
            <ac:picMk id="10" creationId="{ACC47A00-CDBA-AEB2-9B5C-30DD5416B7E1}"/>
          </ac:picMkLst>
        </pc:picChg>
        <pc:picChg chg="add mod">
          <ac:chgData name="JOAO CARLOS VILELA FERREIRA FILHO" userId="S::joao.ferreira88@fatec.sp.gov.br::74e0a12d-42b0-49e3-8533-9c459274d92d" providerId="AD" clId="Web-{49ACDB0D-C3CB-3D00-399C-2244507E864A}" dt="2023-12-04T17:06:59.270" v="44" actId="14100"/>
          <ac:picMkLst>
            <pc:docMk/>
            <pc:sldMk cId="651807201" sldId="276"/>
            <ac:picMk id="11" creationId="{76439A01-1FF8-38A2-FB0B-0A5EC16D3C9C}"/>
          </ac:picMkLst>
        </pc:picChg>
      </pc:sldChg>
      <pc:sldChg chg="delSp modSp ord modTransition delAnim">
        <pc:chgData name="JOAO CARLOS VILELA FERREIRA FILHO" userId="S::joao.ferreira88@fatec.sp.gov.br::74e0a12d-42b0-49e3-8533-9c459274d92d" providerId="AD" clId="Web-{49ACDB0D-C3CB-3D00-399C-2244507E864A}" dt="2023-12-04T17:55:23.504" v="603"/>
        <pc:sldMkLst>
          <pc:docMk/>
          <pc:sldMk cId="364322315" sldId="278"/>
        </pc:sldMkLst>
        <pc:spChg chg="mod">
          <ac:chgData name="JOAO CARLOS VILELA FERREIRA FILHO" userId="S::joao.ferreira88@fatec.sp.gov.br::74e0a12d-42b0-49e3-8533-9c459274d92d" providerId="AD" clId="Web-{49ACDB0D-C3CB-3D00-399C-2244507E864A}" dt="2023-12-04T17:09:00.663" v="53" actId="20577"/>
          <ac:spMkLst>
            <pc:docMk/>
            <pc:sldMk cId="364322315" sldId="278"/>
            <ac:spMk id="91" creationId="{8F7E64BD-BC38-4B83-8B29-79F40C73D031}"/>
          </ac:spMkLst>
        </pc:spChg>
        <pc:grpChg chg="del">
          <ac:chgData name="JOAO CARLOS VILELA FERREIRA FILHO" userId="S::joao.ferreira88@fatec.sp.gov.br::74e0a12d-42b0-49e3-8533-9c459274d92d" providerId="AD" clId="Web-{49ACDB0D-C3CB-3D00-399C-2244507E864A}" dt="2023-12-04T17:09:18.117" v="57"/>
          <ac:grpSpMkLst>
            <pc:docMk/>
            <pc:sldMk cId="364322315" sldId="278"/>
            <ac:grpSpMk id="89" creationId="{7085AC2D-B064-4450-8BDC-BFCEB1ED8273}"/>
          </ac:grpSpMkLst>
        </pc:grpChg>
      </pc:sldChg>
      <pc:sldChg chg="addSp delSp modSp ord modTransition delAnim">
        <pc:chgData name="JOAO CARLOS VILELA FERREIRA FILHO" userId="S::joao.ferreira88@fatec.sp.gov.br::74e0a12d-42b0-49e3-8533-9c459274d92d" providerId="AD" clId="Web-{49ACDB0D-C3CB-3D00-399C-2244507E864A}" dt="2023-12-04T17:58:27.993" v="636"/>
        <pc:sldMkLst>
          <pc:docMk/>
          <pc:sldMk cId="2583316032" sldId="290"/>
        </pc:sldMkLst>
        <pc:spChg chg="add mod">
          <ac:chgData name="JOAO CARLOS VILELA FERREIRA FILHO" userId="S::joao.ferreira88@fatec.sp.gov.br::74e0a12d-42b0-49e3-8533-9c459274d92d" providerId="AD" clId="Web-{49ACDB0D-C3CB-3D00-399C-2244507E864A}" dt="2023-12-04T17:40:18.297" v="420" actId="20577"/>
          <ac:spMkLst>
            <pc:docMk/>
            <pc:sldMk cId="2583316032" sldId="290"/>
            <ac:spMk id="5" creationId="{44A77BE4-EBB1-49AE-42A7-C3A103AFB361}"/>
          </ac:spMkLst>
        </pc:spChg>
        <pc:spChg chg="del">
          <ac:chgData name="JOAO CARLOS VILELA FERREIRA FILHO" userId="S::joao.ferreira88@fatec.sp.gov.br::74e0a12d-42b0-49e3-8533-9c459274d92d" providerId="AD" clId="Web-{49ACDB0D-C3CB-3D00-399C-2244507E864A}" dt="2023-12-04T17:37:16.325" v="394"/>
          <ac:spMkLst>
            <pc:docMk/>
            <pc:sldMk cId="2583316032" sldId="290"/>
            <ac:spMk id="7" creationId="{A3F85FE2-D4AF-4C4C-B90D-3F323C1BD254}"/>
          </ac:spMkLst>
        </pc:spChg>
        <pc:spChg chg="add">
          <ac:chgData name="JOAO CARLOS VILELA FERREIRA FILHO" userId="S::joao.ferreira88@fatec.sp.gov.br::74e0a12d-42b0-49e3-8533-9c459274d92d" providerId="AD" clId="Web-{49ACDB0D-C3CB-3D00-399C-2244507E864A}" dt="2023-12-04T17:40:34.282" v="422"/>
          <ac:spMkLst>
            <pc:docMk/>
            <pc:sldMk cId="2583316032" sldId="290"/>
            <ac:spMk id="9" creationId="{6F3FA8C9-21BE-EFB0-CD83-1D29EBF9F86B}"/>
          </ac:spMkLst>
        </pc:spChg>
        <pc:spChg chg="add">
          <ac:chgData name="JOAO CARLOS VILELA FERREIRA FILHO" userId="S::joao.ferreira88@fatec.sp.gov.br::74e0a12d-42b0-49e3-8533-9c459274d92d" providerId="AD" clId="Web-{49ACDB0D-C3CB-3D00-399C-2244507E864A}" dt="2023-12-04T17:40:34.282" v="423"/>
          <ac:spMkLst>
            <pc:docMk/>
            <pc:sldMk cId="2583316032" sldId="290"/>
            <ac:spMk id="11" creationId="{290205C9-03D1-48CD-D91C-9193550D771C}"/>
          </ac:spMkLst>
        </pc:spChg>
        <pc:spChg chg="del">
          <ac:chgData name="JOAO CARLOS VILELA FERREIRA FILHO" userId="S::joao.ferreira88@fatec.sp.gov.br::74e0a12d-42b0-49e3-8533-9c459274d92d" providerId="AD" clId="Web-{49ACDB0D-C3CB-3D00-399C-2244507E864A}" dt="2023-12-04T17:37:16.325" v="393"/>
          <ac:spMkLst>
            <pc:docMk/>
            <pc:sldMk cId="2583316032" sldId="290"/>
            <ac:spMk id="27" creationId="{CF6CA3AB-9C86-41F6-ABA1-7909A9AE87A3}"/>
          </ac:spMkLst>
        </pc:spChg>
        <pc:spChg chg="del">
          <ac:chgData name="JOAO CARLOS VILELA FERREIRA FILHO" userId="S::joao.ferreira88@fatec.sp.gov.br::74e0a12d-42b0-49e3-8533-9c459274d92d" providerId="AD" clId="Web-{49ACDB0D-C3CB-3D00-399C-2244507E864A}" dt="2023-12-04T17:37:16.325" v="392"/>
          <ac:spMkLst>
            <pc:docMk/>
            <pc:sldMk cId="2583316032" sldId="290"/>
            <ac:spMk id="28" creationId="{1857EA31-D257-451A-9CE9-E2139D49B745}"/>
          </ac:spMkLst>
        </pc:spChg>
        <pc:spChg chg="mod">
          <ac:chgData name="JOAO CARLOS VILELA FERREIRA FILHO" userId="S::joao.ferreira88@fatec.sp.gov.br::74e0a12d-42b0-49e3-8533-9c459274d92d" providerId="AD" clId="Web-{49ACDB0D-C3CB-3D00-399C-2244507E864A}" dt="2023-12-04T17:37:39.013" v="402" actId="20577"/>
          <ac:spMkLst>
            <pc:docMk/>
            <pc:sldMk cId="2583316032" sldId="290"/>
            <ac:spMk id="70" creationId="{00000000-0000-0000-0000-000000000000}"/>
          </ac:spMkLst>
        </pc:spChg>
        <pc:grpChg chg="del">
          <ac:chgData name="JOAO CARLOS VILELA FERREIRA FILHO" userId="S::joao.ferreira88@fatec.sp.gov.br::74e0a12d-42b0-49e3-8533-9c459274d92d" providerId="AD" clId="Web-{49ACDB0D-C3CB-3D00-399C-2244507E864A}" dt="2023-12-04T17:37:16.325" v="397"/>
          <ac:grpSpMkLst>
            <pc:docMk/>
            <pc:sldMk cId="2583316032" sldId="290"/>
            <ac:grpSpMk id="4" creationId="{00000000-0000-0000-0000-000000000000}"/>
          </ac:grpSpMkLst>
        </pc:grpChg>
        <pc:grpChg chg="del">
          <ac:chgData name="JOAO CARLOS VILELA FERREIRA FILHO" userId="S::joao.ferreira88@fatec.sp.gov.br::74e0a12d-42b0-49e3-8533-9c459274d92d" providerId="AD" clId="Web-{49ACDB0D-C3CB-3D00-399C-2244507E864A}" dt="2023-12-04T17:37:16.325" v="396"/>
          <ac:grpSpMkLst>
            <pc:docMk/>
            <pc:sldMk cId="2583316032" sldId="290"/>
            <ac:grpSpMk id="84" creationId="{00000000-0000-0000-0000-000000000000}"/>
          </ac:grpSpMkLst>
        </pc:grpChg>
        <pc:grpChg chg="del">
          <ac:chgData name="JOAO CARLOS VILELA FERREIRA FILHO" userId="S::joao.ferreira88@fatec.sp.gov.br::74e0a12d-42b0-49e3-8533-9c459274d92d" providerId="AD" clId="Web-{49ACDB0D-C3CB-3D00-399C-2244507E864A}" dt="2023-12-04T17:37:16.325" v="395"/>
          <ac:grpSpMkLst>
            <pc:docMk/>
            <pc:sldMk cId="2583316032" sldId="290"/>
            <ac:grpSpMk id="89" creationId="{00000000-0000-0000-0000-000000000000}"/>
          </ac:grpSpMkLst>
        </pc:grpChg>
        <pc:picChg chg="add mod">
          <ac:chgData name="JOAO CARLOS VILELA FERREIRA FILHO" userId="S::joao.ferreira88@fatec.sp.gov.br::74e0a12d-42b0-49e3-8533-9c459274d92d" providerId="AD" clId="Web-{49ACDB0D-C3CB-3D00-399C-2244507E864A}" dt="2023-12-04T17:38:40.576" v="408"/>
          <ac:picMkLst>
            <pc:docMk/>
            <pc:sldMk cId="2583316032" sldId="290"/>
            <ac:picMk id="2" creationId="{3B9046DD-9575-E374-556D-C1FCB070CA7B}"/>
          </ac:picMkLst>
        </pc:picChg>
      </pc:sldChg>
      <pc:sldChg chg="delSp modTransition delAnim">
        <pc:chgData name="JOAO CARLOS VILELA FERREIRA FILHO" userId="S::joao.ferreira88@fatec.sp.gov.br::74e0a12d-42b0-49e3-8533-9c459274d92d" providerId="AD" clId="Web-{49ACDB0D-C3CB-3D00-399C-2244507E864A}" dt="2023-12-04T17:57:50.992" v="615"/>
        <pc:sldMkLst>
          <pc:docMk/>
          <pc:sldMk cId="1512789920" sldId="310"/>
        </pc:sldMkLst>
        <pc:picChg chg="del">
          <ac:chgData name="JOAO CARLOS VILELA FERREIRA FILHO" userId="S::joao.ferreira88@fatec.sp.gov.br::74e0a12d-42b0-49e3-8533-9c459274d92d" providerId="AD" clId="Web-{49ACDB0D-C3CB-3D00-399C-2244507E864A}" dt="2023-12-04T17:56:18.037" v="604"/>
          <ac:picMkLst>
            <pc:docMk/>
            <pc:sldMk cId="1512789920" sldId="310"/>
            <ac:picMk id="2" creationId="{080D53F5-B3E8-4BC0-90D6-C3F76561AE2D}"/>
          </ac:picMkLst>
        </pc:picChg>
      </pc:sldChg>
      <pc:sldChg chg="ord">
        <pc:chgData name="JOAO CARLOS VILELA FERREIRA FILHO" userId="S::joao.ferreira88@fatec.sp.gov.br::74e0a12d-42b0-49e3-8533-9c459274d92d" providerId="AD" clId="Web-{49ACDB0D-C3CB-3D00-399C-2244507E864A}" dt="2023-12-04T17:11:03.384" v="80"/>
        <pc:sldMkLst>
          <pc:docMk/>
          <pc:sldMk cId="895998783" sldId="311"/>
        </pc:sldMkLst>
      </pc:sldChg>
      <pc:sldChg chg="addSp delSp modSp modTransition addAnim delAnim">
        <pc:chgData name="JOAO CARLOS VILELA FERREIRA FILHO" userId="S::joao.ferreira88@fatec.sp.gov.br::74e0a12d-42b0-49e3-8533-9c459274d92d" providerId="AD" clId="Web-{49ACDB0D-C3CB-3D00-399C-2244507E864A}" dt="2023-12-04T17:58:50.728" v="648"/>
        <pc:sldMkLst>
          <pc:docMk/>
          <pc:sldMk cId="1625267627" sldId="312"/>
        </pc:sldMkLst>
        <pc:spChg chg="mod">
          <ac:chgData name="JOAO CARLOS VILELA FERREIRA FILHO" userId="S::joao.ferreira88@fatec.sp.gov.br::74e0a12d-42b0-49e3-8533-9c459274d92d" providerId="AD" clId="Web-{49ACDB0D-C3CB-3D00-399C-2244507E864A}" dt="2023-12-04T17:44:42.241" v="478"/>
          <ac:spMkLst>
            <pc:docMk/>
            <pc:sldMk cId="1625267627" sldId="312"/>
            <ac:spMk id="6" creationId="{00000000-0000-0000-0000-000000000000}"/>
          </ac:spMkLst>
        </pc:spChg>
        <pc:spChg chg="add mod">
          <ac:chgData name="JOAO CARLOS VILELA FERREIRA FILHO" userId="S::joao.ferreira88@fatec.sp.gov.br::74e0a12d-42b0-49e3-8533-9c459274d92d" providerId="AD" clId="Web-{49ACDB0D-C3CB-3D00-399C-2244507E864A}" dt="2023-12-04T17:42:05.206" v="451" actId="20577"/>
          <ac:spMkLst>
            <pc:docMk/>
            <pc:sldMk cId="1625267627" sldId="312"/>
            <ac:spMk id="9" creationId="{6EAA027F-DED4-A53A-B45C-F6334D67F064}"/>
          </ac:spMkLst>
        </pc:spChg>
        <pc:spChg chg="mod">
          <ac:chgData name="JOAO CARLOS VILELA FERREIRA FILHO" userId="S::joao.ferreira88@fatec.sp.gov.br::74e0a12d-42b0-49e3-8533-9c459274d92d" providerId="AD" clId="Web-{49ACDB0D-C3CB-3D00-399C-2244507E864A}" dt="2023-12-04T17:52:01.766" v="573" actId="20577"/>
          <ac:spMkLst>
            <pc:docMk/>
            <pc:sldMk cId="1625267627" sldId="312"/>
            <ac:spMk id="21" creationId="{F892F521-F722-0C2E-E80C-C0BD7404BFC9}"/>
          </ac:spMkLst>
        </pc:spChg>
        <pc:spChg chg="mod">
          <ac:chgData name="JOAO CARLOS VILELA FERREIRA FILHO" userId="S::joao.ferreira88@fatec.sp.gov.br::74e0a12d-42b0-49e3-8533-9c459274d92d" providerId="AD" clId="Web-{49ACDB0D-C3CB-3D00-399C-2244507E864A}" dt="2023-12-04T17:52:17.532" v="579" actId="14100"/>
          <ac:spMkLst>
            <pc:docMk/>
            <pc:sldMk cId="1625267627" sldId="312"/>
            <ac:spMk id="48" creationId="{BCCF9DA5-3D6A-207A-5526-3BF308762B9F}"/>
          </ac:spMkLst>
        </pc:spChg>
        <pc:spChg chg="del mod">
          <ac:chgData name="JOAO CARLOS VILELA FERREIRA FILHO" userId="S::joao.ferreira88@fatec.sp.gov.br::74e0a12d-42b0-49e3-8533-9c459274d92d" providerId="AD" clId="Web-{49ACDB0D-C3CB-3D00-399C-2244507E864A}" dt="2023-12-04T17:42:32.644" v="468"/>
          <ac:spMkLst>
            <pc:docMk/>
            <pc:sldMk cId="1625267627" sldId="312"/>
            <ac:spMk id="51" creationId="{B421AF49-480E-4C6A-A73D-E37997892B41}"/>
          </ac:spMkLst>
        </pc:spChg>
        <pc:spChg chg="del mod">
          <ac:chgData name="JOAO CARLOS VILELA FERREIRA FILHO" userId="S::joao.ferreira88@fatec.sp.gov.br::74e0a12d-42b0-49e3-8533-9c459274d92d" providerId="AD" clId="Web-{49ACDB0D-C3CB-3D00-399C-2244507E864A}" dt="2023-12-04T17:42:33.941" v="469"/>
          <ac:spMkLst>
            <pc:docMk/>
            <pc:sldMk cId="1625267627" sldId="312"/>
            <ac:spMk id="55" creationId="{CC551930-4E04-47AC-B583-E237D5E01B24}"/>
          </ac:spMkLst>
        </pc:spChg>
        <pc:spChg chg="del mod">
          <ac:chgData name="JOAO CARLOS VILELA FERREIRA FILHO" userId="S::joao.ferreira88@fatec.sp.gov.br::74e0a12d-42b0-49e3-8533-9c459274d92d" providerId="AD" clId="Web-{49ACDB0D-C3CB-3D00-399C-2244507E864A}" dt="2023-12-04T17:42:34.941" v="470"/>
          <ac:spMkLst>
            <pc:docMk/>
            <pc:sldMk cId="1625267627" sldId="312"/>
            <ac:spMk id="56" creationId="{FD218FDF-7864-4797-BA1C-D28E5F691CED}"/>
          </ac:spMkLst>
        </pc:spChg>
        <pc:spChg chg="del mod">
          <ac:chgData name="JOAO CARLOS VILELA FERREIRA FILHO" userId="S::joao.ferreira88@fatec.sp.gov.br::74e0a12d-42b0-49e3-8533-9c459274d92d" providerId="AD" clId="Web-{49ACDB0D-C3CB-3D00-399C-2244507E864A}" dt="2023-12-04T17:42:35.488" v="471"/>
          <ac:spMkLst>
            <pc:docMk/>
            <pc:sldMk cId="1625267627" sldId="312"/>
            <ac:spMk id="57" creationId="{C52ADAF4-866F-4903-A269-EF1C0434851B}"/>
          </ac:spMkLst>
        </pc:spChg>
        <pc:spChg chg="mod">
          <ac:chgData name="JOAO CARLOS VILELA FERREIRA FILHO" userId="S::joao.ferreira88@fatec.sp.gov.br::74e0a12d-42b0-49e3-8533-9c459274d92d" providerId="AD" clId="Web-{49ACDB0D-C3CB-3D00-399C-2244507E864A}" dt="2023-12-04T17:46:13.946" v="502"/>
          <ac:spMkLst>
            <pc:docMk/>
            <pc:sldMk cId="1625267627" sldId="312"/>
            <ac:spMk id="64" creationId="{00000000-0000-0000-0000-000000000000}"/>
          </ac:spMkLst>
        </pc:spChg>
        <pc:spChg chg="add">
          <ac:chgData name="JOAO CARLOS VILELA FERREIRA FILHO" userId="S::joao.ferreira88@fatec.sp.gov.br::74e0a12d-42b0-49e3-8533-9c459274d92d" providerId="AD" clId="Web-{49ACDB0D-C3CB-3D00-399C-2244507E864A}" dt="2023-12-04T17:50:10.341" v="546"/>
          <ac:spMkLst>
            <pc:docMk/>
            <pc:sldMk cId="1625267627" sldId="312"/>
            <ac:spMk id="65" creationId="{014142E1-BEDC-F975-7E9E-E2D805852B88}"/>
          </ac:spMkLst>
        </pc:spChg>
        <pc:spChg chg="add">
          <ac:chgData name="JOAO CARLOS VILELA FERREIRA FILHO" userId="S::joao.ferreira88@fatec.sp.gov.br::74e0a12d-42b0-49e3-8533-9c459274d92d" providerId="AD" clId="Web-{49ACDB0D-C3CB-3D00-399C-2244507E864A}" dt="2023-12-04T17:50:10.357" v="547"/>
          <ac:spMkLst>
            <pc:docMk/>
            <pc:sldMk cId="1625267627" sldId="312"/>
            <ac:spMk id="67" creationId="{9834C963-F0C8-6662-B2D6-81D964A23C77}"/>
          </ac:spMkLst>
        </pc:spChg>
        <pc:spChg chg="mod">
          <ac:chgData name="JOAO CARLOS VILELA FERREIRA FILHO" userId="S::joao.ferreira88@fatec.sp.gov.br::74e0a12d-42b0-49e3-8533-9c459274d92d" providerId="AD" clId="Web-{49ACDB0D-C3CB-3D00-399C-2244507E864A}" dt="2023-12-04T17:45:49.086" v="499" actId="14100"/>
          <ac:spMkLst>
            <pc:docMk/>
            <pc:sldMk cId="1625267627" sldId="312"/>
            <ac:spMk id="77" creationId="{00000000-0000-0000-0000-000000000000}"/>
          </ac:spMkLst>
        </pc:spChg>
        <pc:spChg chg="mod">
          <ac:chgData name="JOAO CARLOS VILELA FERREIRA FILHO" userId="S::joao.ferreira88@fatec.sp.gov.br::74e0a12d-42b0-49e3-8533-9c459274d92d" providerId="AD" clId="Web-{49ACDB0D-C3CB-3D00-399C-2244507E864A}" dt="2023-12-04T17:45:56.977" v="500" actId="1076"/>
          <ac:spMkLst>
            <pc:docMk/>
            <pc:sldMk cId="1625267627" sldId="312"/>
            <ac:spMk id="78" creationId="{00000000-0000-0000-0000-000000000000}"/>
          </ac:spMkLst>
        </pc:spChg>
        <pc:spChg chg="del mod">
          <ac:chgData name="JOAO CARLOS VILELA FERREIRA FILHO" userId="S::joao.ferreira88@fatec.sp.gov.br::74e0a12d-42b0-49e3-8533-9c459274d92d" providerId="AD" clId="Web-{49ACDB0D-C3CB-3D00-399C-2244507E864A}" dt="2023-12-04T17:46:21.680" v="506"/>
          <ac:spMkLst>
            <pc:docMk/>
            <pc:sldMk cId="1625267627" sldId="312"/>
            <ac:spMk id="89" creationId="{00000000-0000-0000-0000-000000000000}"/>
          </ac:spMkLst>
        </pc:spChg>
        <pc:spChg chg="del mod">
          <ac:chgData name="JOAO CARLOS VILELA FERREIRA FILHO" userId="S::joao.ferreira88@fatec.sp.gov.br::74e0a12d-42b0-49e3-8533-9c459274d92d" providerId="AD" clId="Web-{49ACDB0D-C3CB-3D00-399C-2244507E864A}" dt="2023-12-04T17:46:08.305" v="501"/>
          <ac:spMkLst>
            <pc:docMk/>
            <pc:sldMk cId="1625267627" sldId="312"/>
            <ac:spMk id="90" creationId="{00000000-0000-0000-0000-000000000000}"/>
          </ac:spMkLst>
        </pc:spChg>
        <pc:spChg chg="del mod">
          <ac:chgData name="JOAO CARLOS VILELA FERREIRA FILHO" userId="S::joao.ferreira88@fatec.sp.gov.br::74e0a12d-42b0-49e3-8533-9c459274d92d" providerId="AD" clId="Web-{49ACDB0D-C3CB-3D00-399C-2244507E864A}" dt="2023-12-04T17:46:21.680" v="505"/>
          <ac:spMkLst>
            <pc:docMk/>
            <pc:sldMk cId="1625267627" sldId="312"/>
            <ac:spMk id="91" creationId="{00000000-0000-0000-0000-000000000000}"/>
          </ac:spMkLst>
        </pc:spChg>
        <pc:spChg chg="del mod">
          <ac:chgData name="JOAO CARLOS VILELA FERREIRA FILHO" userId="S::joao.ferreira88@fatec.sp.gov.br::74e0a12d-42b0-49e3-8533-9c459274d92d" providerId="AD" clId="Web-{49ACDB0D-C3CB-3D00-399C-2244507E864A}" dt="2023-12-04T17:46:21.665" v="504"/>
          <ac:spMkLst>
            <pc:docMk/>
            <pc:sldMk cId="1625267627" sldId="312"/>
            <ac:spMk id="92" creationId="{00000000-0000-0000-0000-000000000000}"/>
          </ac:spMkLst>
        </pc:spChg>
        <pc:grpChg chg="mod">
          <ac:chgData name="JOAO CARLOS VILELA FERREIRA FILHO" userId="S::joao.ferreira88@fatec.sp.gov.br::74e0a12d-42b0-49e3-8533-9c459274d92d" providerId="AD" clId="Web-{49ACDB0D-C3CB-3D00-399C-2244507E864A}" dt="2023-12-04T17:52:27.391" v="580" actId="1076"/>
          <ac:grpSpMkLst>
            <pc:docMk/>
            <pc:sldMk cId="1625267627" sldId="312"/>
            <ac:grpSpMk id="2" creationId="{00000000-0000-0000-0000-000000000000}"/>
          </ac:grpSpMkLst>
        </pc:grpChg>
        <pc:grpChg chg="del mod">
          <ac:chgData name="JOAO CARLOS VILELA FERREIRA FILHO" userId="S::joao.ferreira88@fatec.sp.gov.br::74e0a12d-42b0-49e3-8533-9c459274d92d" providerId="AD" clId="Web-{49ACDB0D-C3CB-3D00-399C-2244507E864A}" dt="2023-12-04T17:46:21.680" v="511"/>
          <ac:grpSpMkLst>
            <pc:docMk/>
            <pc:sldMk cId="1625267627" sldId="312"/>
            <ac:grpSpMk id="3" creationId="{00000000-0000-0000-0000-000000000000}"/>
          </ac:grpSpMkLst>
        </pc:grpChg>
        <pc:grpChg chg="del mod">
          <ac:chgData name="JOAO CARLOS VILELA FERREIRA FILHO" userId="S::joao.ferreira88@fatec.sp.gov.br::74e0a12d-42b0-49e3-8533-9c459274d92d" providerId="AD" clId="Web-{49ACDB0D-C3CB-3D00-399C-2244507E864A}" dt="2023-12-04T17:46:21.680" v="509"/>
          <ac:grpSpMkLst>
            <pc:docMk/>
            <pc:sldMk cId="1625267627" sldId="312"/>
            <ac:grpSpMk id="11" creationId="{00000000-0000-0000-0000-000000000000}"/>
          </ac:grpSpMkLst>
        </pc:grpChg>
        <pc:grpChg chg="del mod">
          <ac:chgData name="JOAO CARLOS VILELA FERREIRA FILHO" userId="S::joao.ferreira88@fatec.sp.gov.br::74e0a12d-42b0-49e3-8533-9c459274d92d" providerId="AD" clId="Web-{49ACDB0D-C3CB-3D00-399C-2244507E864A}" dt="2023-12-04T17:46:21.680" v="510"/>
          <ac:grpSpMkLst>
            <pc:docMk/>
            <pc:sldMk cId="1625267627" sldId="312"/>
            <ac:grpSpMk id="12" creationId="{00000000-0000-0000-0000-000000000000}"/>
          </ac:grpSpMkLst>
        </pc:grpChg>
        <pc:grpChg chg="add mod">
          <ac:chgData name="JOAO CARLOS VILELA FERREIRA FILHO" userId="S::joao.ferreira88@fatec.sp.gov.br::74e0a12d-42b0-49e3-8533-9c459274d92d" providerId="AD" clId="Web-{49ACDB0D-C3CB-3D00-399C-2244507E864A}" dt="2023-12-04T17:52:27.438" v="583" actId="1076"/>
          <ac:grpSpMkLst>
            <pc:docMk/>
            <pc:sldMk cId="1625267627" sldId="312"/>
            <ac:grpSpMk id="18" creationId="{11CC6B6A-0890-0168-C2CF-3EB52C0DD6CF}"/>
          </ac:grpSpMkLst>
        </pc:grpChg>
        <pc:grpChg chg="add mod">
          <ac:chgData name="JOAO CARLOS VILELA FERREIRA FILHO" userId="S::joao.ferreira88@fatec.sp.gov.br::74e0a12d-42b0-49e3-8533-9c459274d92d" providerId="AD" clId="Web-{49ACDB0D-C3CB-3D00-399C-2244507E864A}" dt="2023-12-04T17:52:27.469" v="584" actId="1076"/>
          <ac:grpSpMkLst>
            <pc:docMk/>
            <pc:sldMk cId="1625267627" sldId="312"/>
            <ac:grpSpMk id="22" creationId="{53FC3A55-030F-90F4-3CEF-8D4BD0F5E7E1}"/>
          </ac:grpSpMkLst>
        </pc:grpChg>
        <pc:grpChg chg="add del mod">
          <ac:chgData name="JOAO CARLOS VILELA FERREIRA FILHO" userId="S::joao.ferreira88@fatec.sp.gov.br::74e0a12d-42b0-49e3-8533-9c459274d92d" providerId="AD" clId="Web-{49ACDB0D-C3CB-3D00-399C-2244507E864A}" dt="2023-12-04T17:47:02.040" v="533"/>
          <ac:grpSpMkLst>
            <pc:docMk/>
            <pc:sldMk cId="1625267627" sldId="312"/>
            <ac:grpSpMk id="29" creationId="{77555CD7-F9C5-543F-92B9-73A2C8A6C406}"/>
          </ac:grpSpMkLst>
        </pc:grpChg>
        <pc:grpChg chg="add del mod">
          <ac:chgData name="JOAO CARLOS VILELA FERREIRA FILHO" userId="S::joao.ferreira88@fatec.sp.gov.br::74e0a12d-42b0-49e3-8533-9c459274d92d" providerId="AD" clId="Web-{49ACDB0D-C3CB-3D00-399C-2244507E864A}" dt="2023-12-04T17:47:02.025" v="532"/>
          <ac:grpSpMkLst>
            <pc:docMk/>
            <pc:sldMk cId="1625267627" sldId="312"/>
            <ac:grpSpMk id="33" creationId="{4C5388C1-AF09-4034-4E1D-7B59B7D75497}"/>
          </ac:grpSpMkLst>
        </pc:grpChg>
        <pc:grpChg chg="add mod">
          <ac:chgData name="JOAO CARLOS VILELA FERREIRA FILHO" userId="S::joao.ferreira88@fatec.sp.gov.br::74e0a12d-42b0-49e3-8533-9c459274d92d" providerId="AD" clId="Web-{49ACDB0D-C3CB-3D00-399C-2244507E864A}" dt="2023-12-04T17:52:27.485" v="585" actId="1076"/>
          <ac:grpSpMkLst>
            <pc:docMk/>
            <pc:sldMk cId="1625267627" sldId="312"/>
            <ac:grpSpMk id="40" creationId="{FE61F24C-3FFA-C558-6B88-3CEB1BD96FB2}"/>
          </ac:grpSpMkLst>
        </pc:grpChg>
        <pc:grpChg chg="add mod">
          <ac:chgData name="JOAO CARLOS VILELA FERREIRA FILHO" userId="S::joao.ferreira88@fatec.sp.gov.br::74e0a12d-42b0-49e3-8533-9c459274d92d" providerId="AD" clId="Web-{49ACDB0D-C3CB-3D00-399C-2244507E864A}" dt="2023-12-04T17:52:27.548" v="588" actId="1076"/>
          <ac:grpSpMkLst>
            <pc:docMk/>
            <pc:sldMk cId="1625267627" sldId="312"/>
            <ac:grpSpMk id="54" creationId="{79931C18-6031-CC10-30C6-C51349D23FD9}"/>
          </ac:grpSpMkLst>
        </pc:grpChg>
        <pc:grpChg chg="mod">
          <ac:chgData name="JOAO CARLOS VILELA FERREIRA FILHO" userId="S::joao.ferreira88@fatec.sp.gov.br::74e0a12d-42b0-49e3-8533-9c459274d92d" providerId="AD" clId="Web-{49ACDB0D-C3CB-3D00-399C-2244507E864A}" dt="2023-12-04T17:52:27.407" v="581" actId="1076"/>
          <ac:grpSpMkLst>
            <pc:docMk/>
            <pc:sldMk cId="1625267627" sldId="312"/>
            <ac:grpSpMk id="76" creationId="{00000000-0000-0000-0000-000000000000}"/>
          </ac:grpSpMkLst>
        </pc:grpChg>
        <pc:grpChg chg="del mod">
          <ac:chgData name="JOAO CARLOS VILELA FERREIRA FILHO" userId="S::joao.ferreira88@fatec.sp.gov.br::74e0a12d-42b0-49e3-8533-9c459274d92d" providerId="AD" clId="Web-{49ACDB0D-C3CB-3D00-399C-2244507E864A}" dt="2023-12-04T17:46:17.633" v="503"/>
          <ac:grpSpMkLst>
            <pc:docMk/>
            <pc:sldMk cId="1625267627" sldId="312"/>
            <ac:grpSpMk id="79" creationId="{00000000-0000-0000-0000-000000000000}"/>
          </ac:grpSpMkLst>
        </pc:grpChg>
        <pc:grpChg chg="del mod">
          <ac:chgData name="JOAO CARLOS VILELA FERREIRA FILHO" userId="S::joao.ferreira88@fatec.sp.gov.br::74e0a12d-42b0-49e3-8533-9c459274d92d" providerId="AD" clId="Web-{49ACDB0D-C3CB-3D00-399C-2244507E864A}" dt="2023-12-04T17:46:21.680" v="508"/>
          <ac:grpSpMkLst>
            <pc:docMk/>
            <pc:sldMk cId="1625267627" sldId="312"/>
            <ac:grpSpMk id="82" creationId="{00000000-0000-0000-0000-000000000000}"/>
          </ac:grpSpMkLst>
        </pc:grpChg>
        <pc:grpChg chg="del mod">
          <ac:chgData name="JOAO CARLOS VILELA FERREIRA FILHO" userId="S::joao.ferreira88@fatec.sp.gov.br::74e0a12d-42b0-49e3-8533-9c459274d92d" providerId="AD" clId="Web-{49ACDB0D-C3CB-3D00-399C-2244507E864A}" dt="2023-12-04T17:46:21.680" v="507"/>
          <ac:grpSpMkLst>
            <pc:docMk/>
            <pc:sldMk cId="1625267627" sldId="312"/>
            <ac:grpSpMk id="85" creationId="{00000000-0000-0000-0000-000000000000}"/>
          </ac:grpSpMkLst>
        </pc:grpChg>
        <pc:picChg chg="add mod">
          <ac:chgData name="JOAO CARLOS VILELA FERREIRA FILHO" userId="S::joao.ferreira88@fatec.sp.gov.br::74e0a12d-42b0-49e3-8533-9c459274d92d" providerId="AD" clId="Web-{49ACDB0D-C3CB-3D00-399C-2244507E864A}" dt="2023-12-04T17:52:27.422" v="582" actId="1076"/>
          <ac:picMkLst>
            <pc:docMk/>
            <pc:sldMk cId="1625267627" sldId="312"/>
            <ac:picMk id="10" creationId="{7C0A8602-0E04-1E67-6175-96A4AF1CF9CB}"/>
          </ac:picMkLst>
        </pc:picChg>
        <pc:picChg chg="add del mod">
          <ac:chgData name="JOAO CARLOS VILELA FERREIRA FILHO" userId="S::joao.ferreira88@fatec.sp.gov.br::74e0a12d-42b0-49e3-8533-9c459274d92d" providerId="AD" clId="Web-{49ACDB0D-C3CB-3D00-399C-2244507E864A}" dt="2023-12-04T17:48:04.979" v="540"/>
          <ac:picMkLst>
            <pc:docMk/>
            <pc:sldMk cId="1625267627" sldId="312"/>
            <ac:picMk id="23" creationId="{4D6E05AF-5F5E-67C0-13BD-56BA8D21C0BE}"/>
          </ac:picMkLst>
        </pc:picChg>
        <pc:picChg chg="add del mod">
          <ac:chgData name="JOAO CARLOS VILELA FERREIRA FILHO" userId="S::joao.ferreira88@fatec.sp.gov.br::74e0a12d-42b0-49e3-8533-9c459274d92d" providerId="AD" clId="Web-{49ACDB0D-C3CB-3D00-399C-2244507E864A}" dt="2023-12-04T17:47:02.025" v="531"/>
          <ac:picMkLst>
            <pc:docMk/>
            <pc:sldMk cId="1625267627" sldId="312"/>
            <ac:picMk id="34" creationId="{B9127F0B-3145-5755-CBF8-E1186CB720A1}"/>
          </ac:picMkLst>
        </pc:picChg>
        <pc:picChg chg="add del mod">
          <ac:chgData name="JOAO CARLOS VILELA FERREIRA FILHO" userId="S::joao.ferreira88@fatec.sp.gov.br::74e0a12d-42b0-49e3-8533-9c459274d92d" providerId="AD" clId="Web-{49ACDB0D-C3CB-3D00-399C-2244507E864A}" dt="2023-12-04T17:50:13.841" v="548"/>
          <ac:picMkLst>
            <pc:docMk/>
            <pc:sldMk cId="1625267627" sldId="312"/>
            <ac:picMk id="58" creationId="{6F3C6C11-6A73-75C1-F6CF-1AE1D058C026}"/>
          </ac:picMkLst>
        </pc:picChg>
        <pc:picChg chg="add mod">
          <ac:chgData name="JOAO CARLOS VILELA FERREIRA FILHO" userId="S::joao.ferreira88@fatec.sp.gov.br::74e0a12d-42b0-49e3-8533-9c459274d92d" providerId="AD" clId="Web-{49ACDB0D-C3CB-3D00-399C-2244507E864A}" dt="2023-12-04T17:52:27.501" v="586" actId="1076"/>
          <ac:picMkLst>
            <pc:docMk/>
            <pc:sldMk cId="1625267627" sldId="312"/>
            <ac:picMk id="59" creationId="{3476C8CA-6687-2346-7621-0F3DA56F07E9}"/>
          </ac:picMkLst>
        </pc:picChg>
        <pc:picChg chg="add del mod">
          <ac:chgData name="JOAO CARLOS VILELA FERREIRA FILHO" userId="S::joao.ferreira88@fatec.sp.gov.br::74e0a12d-42b0-49e3-8533-9c459274d92d" providerId="AD" clId="Web-{49ACDB0D-C3CB-3D00-399C-2244507E864A}" dt="2023-12-04T17:51:09.561" v="551"/>
          <ac:picMkLst>
            <pc:docMk/>
            <pc:sldMk cId="1625267627" sldId="312"/>
            <ac:picMk id="68" creationId="{85080099-04D0-88CC-F61F-ABA34A78E57A}"/>
          </ac:picMkLst>
        </pc:picChg>
        <pc:picChg chg="add mod">
          <ac:chgData name="JOAO CARLOS VILELA FERREIRA FILHO" userId="S::joao.ferreira88@fatec.sp.gov.br::74e0a12d-42b0-49e3-8533-9c459274d92d" providerId="AD" clId="Web-{49ACDB0D-C3CB-3D00-399C-2244507E864A}" dt="2023-12-04T17:52:34.891" v="589" actId="1076"/>
          <ac:picMkLst>
            <pc:docMk/>
            <pc:sldMk cId="1625267627" sldId="312"/>
            <ac:picMk id="69" creationId="{9A6EF453-08DA-A4C0-09BB-71E2621230CC}"/>
          </ac:picMkLst>
        </pc:picChg>
      </pc:sldChg>
      <pc:sldChg chg="modSp ord modTransition">
        <pc:chgData name="JOAO CARLOS VILELA FERREIRA FILHO" userId="S::joao.ferreira88@fatec.sp.gov.br::74e0a12d-42b0-49e3-8533-9c459274d92d" providerId="AD" clId="Web-{49ACDB0D-C3CB-3D00-399C-2244507E864A}" dt="2023-12-04T17:58:08.836" v="624"/>
        <pc:sldMkLst>
          <pc:docMk/>
          <pc:sldMk cId="2571533711" sldId="317"/>
        </pc:sldMkLst>
        <pc:spChg chg="mod">
          <ac:chgData name="JOAO CARLOS VILELA FERREIRA FILHO" userId="S::joao.ferreira88@fatec.sp.gov.br::74e0a12d-42b0-49e3-8533-9c459274d92d" providerId="AD" clId="Web-{49ACDB0D-C3CB-3D00-399C-2244507E864A}" dt="2023-12-04T17:07:51.193" v="48"/>
          <ac:spMkLst>
            <pc:docMk/>
            <pc:sldMk cId="2571533711" sldId="317"/>
            <ac:spMk id="16" creationId="{B515D069-1832-458C-94B1-2E83C0367EEA}"/>
          </ac:spMkLst>
        </pc:spChg>
      </pc:sldChg>
      <pc:sldChg chg="del ord">
        <pc:chgData name="JOAO CARLOS VILELA FERREIRA FILHO" userId="S::joao.ferreira88@fatec.sp.gov.br::74e0a12d-42b0-49e3-8533-9c459274d92d" providerId="AD" clId="Web-{49ACDB0D-C3CB-3D00-399C-2244507E864A}" dt="2023-12-04T17:36:26.011" v="390"/>
        <pc:sldMkLst>
          <pc:docMk/>
          <pc:sldMk cId="3968711805" sldId="318"/>
        </pc:sldMkLst>
      </pc:sldChg>
      <pc:sldChg chg="modSp modTransition">
        <pc:chgData name="JOAO CARLOS VILELA FERREIRA FILHO" userId="S::joao.ferreira88@fatec.sp.gov.br::74e0a12d-42b0-49e3-8533-9c459274d92d" providerId="AD" clId="Web-{49ACDB0D-C3CB-3D00-399C-2244507E864A}" dt="2023-12-04T17:58:15.555" v="628"/>
        <pc:sldMkLst>
          <pc:docMk/>
          <pc:sldMk cId="2588571098" sldId="320"/>
        </pc:sldMkLst>
        <pc:spChg chg="mod">
          <ac:chgData name="JOAO CARLOS VILELA FERREIRA FILHO" userId="S::joao.ferreira88@fatec.sp.gov.br::74e0a12d-42b0-49e3-8533-9c459274d92d" providerId="AD" clId="Web-{49ACDB0D-C3CB-3D00-399C-2244507E864A}" dt="2023-12-04T17:08:45.600" v="52"/>
          <ac:spMkLst>
            <pc:docMk/>
            <pc:sldMk cId="2588571098" sldId="320"/>
            <ac:spMk id="16" creationId="{B515D069-1832-458C-94B1-2E83C0367EEA}"/>
          </ac:spMkLst>
        </pc:spChg>
      </pc:sldChg>
      <pc:sldChg chg="modSp add ord replId modTransition">
        <pc:chgData name="JOAO CARLOS VILELA FERREIRA FILHO" userId="S::joao.ferreira88@fatec.sp.gov.br::74e0a12d-42b0-49e3-8533-9c459274d92d" providerId="AD" clId="Web-{49ACDB0D-C3CB-3D00-399C-2244507E864A}" dt="2023-12-04T17:58:37.274" v="640"/>
        <pc:sldMkLst>
          <pc:docMk/>
          <pc:sldMk cId="666975739" sldId="321"/>
        </pc:sldMkLst>
        <pc:spChg chg="mod">
          <ac:chgData name="JOAO CARLOS VILELA FERREIRA FILHO" userId="S::joao.ferreira88@fatec.sp.gov.br::74e0a12d-42b0-49e3-8533-9c459274d92d" providerId="AD" clId="Web-{49ACDB0D-C3CB-3D00-399C-2244507E864A}" dt="2023-12-04T17:09:47.633" v="79" actId="1076"/>
          <ac:spMkLst>
            <pc:docMk/>
            <pc:sldMk cId="666975739" sldId="321"/>
            <ac:spMk id="11" creationId="{00000000-0000-0000-0000-000000000000}"/>
          </ac:spMkLst>
        </pc:spChg>
        <pc:spChg chg="mod">
          <ac:chgData name="JOAO CARLOS VILELA FERREIRA FILHO" userId="S::joao.ferreira88@fatec.sp.gov.br::74e0a12d-42b0-49e3-8533-9c459274d92d" providerId="AD" clId="Web-{49ACDB0D-C3CB-3D00-399C-2244507E864A}" dt="2023-12-04T17:36:21.636" v="389" actId="20577"/>
          <ac:spMkLst>
            <pc:docMk/>
            <pc:sldMk cId="666975739" sldId="321"/>
            <ac:spMk id="17" creationId="{5EB2977C-1B79-48C3-9F9F-BB674E705BF5}"/>
          </ac:spMkLst>
        </pc:spChg>
      </pc:sldChg>
      <pc:sldChg chg="modSp add ord replId modTransition">
        <pc:chgData name="JOAO CARLOS VILELA FERREIRA FILHO" userId="S::joao.ferreira88@fatec.sp.gov.br::74e0a12d-42b0-49e3-8533-9c459274d92d" providerId="AD" clId="Web-{49ACDB0D-C3CB-3D00-399C-2244507E864A}" dt="2023-12-04T17:58:23.368" v="632"/>
        <pc:sldMkLst>
          <pc:docMk/>
          <pc:sldMk cId="3979499602" sldId="322"/>
        </pc:sldMkLst>
        <pc:spChg chg="mod">
          <ac:chgData name="JOAO CARLOS VILELA FERREIRA FILHO" userId="S::joao.ferreira88@fatec.sp.gov.br::74e0a12d-42b0-49e3-8533-9c459274d92d" providerId="AD" clId="Web-{49ACDB0D-C3CB-3D00-399C-2244507E864A}" dt="2023-12-04T17:41:18.252" v="445" actId="20577"/>
          <ac:spMkLst>
            <pc:docMk/>
            <pc:sldMk cId="3979499602" sldId="322"/>
            <ac:spMk id="11" creationId="{00000000-0000-0000-0000-000000000000}"/>
          </ac:spMkLst>
        </pc:spChg>
        <pc:spChg chg="mod">
          <ac:chgData name="JOAO CARLOS VILELA FERREIRA FILHO" userId="S::joao.ferreira88@fatec.sp.gov.br::74e0a12d-42b0-49e3-8533-9c459274d92d" providerId="AD" clId="Web-{49ACDB0D-C3CB-3D00-399C-2244507E864A}" dt="2023-12-04T17:36:17.948" v="388" actId="20577"/>
          <ac:spMkLst>
            <pc:docMk/>
            <pc:sldMk cId="3979499602" sldId="322"/>
            <ac:spMk id="17" creationId="{5EB2977C-1B79-48C3-9F9F-BB674E705BF5}"/>
          </ac:spMkLst>
        </pc:spChg>
      </pc:sldChg>
      <pc:sldChg chg="add del replId">
        <pc:chgData name="JOAO CARLOS VILELA FERREIRA FILHO" userId="S::joao.ferreira88@fatec.sp.gov.br::74e0a12d-42b0-49e3-8533-9c459274d92d" providerId="AD" clId="Web-{49ACDB0D-C3CB-3D00-399C-2244507E864A}" dt="2023-12-04T18:03:59.891" v="653"/>
        <pc:sldMkLst>
          <pc:docMk/>
          <pc:sldMk cId="1812822481" sldId="323"/>
        </pc:sldMkLst>
      </pc:sldChg>
    </pc:docChg>
  </pc:docChgLst>
  <pc:docChgLst>
    <pc:chgData name="JOAO CARLOS VILELA FERREIRA FILHO" userId="S::joao.ferreira88@fatec.sp.gov.br::74e0a12d-42b0-49e3-8533-9c459274d92d" providerId="AD" clId="Web-{4A3C72B2-C36C-DE5A-06F7-E2762A4CD07A}"/>
    <pc:docChg chg="modSld sldOrd">
      <pc:chgData name="JOAO CARLOS VILELA FERREIRA FILHO" userId="S::joao.ferreira88@fatec.sp.gov.br::74e0a12d-42b0-49e3-8533-9c459274d92d" providerId="AD" clId="Web-{4A3C72B2-C36C-DE5A-06F7-E2762A4CD07A}" dt="2023-12-06T04:16:13.264" v="333" actId="1076"/>
      <pc:docMkLst>
        <pc:docMk/>
      </pc:docMkLst>
      <pc:sldChg chg="addSp delSp modSp ord addAnim delAnim">
        <pc:chgData name="JOAO CARLOS VILELA FERREIRA FILHO" userId="S::joao.ferreira88@fatec.sp.gov.br::74e0a12d-42b0-49e3-8533-9c459274d92d" providerId="AD" clId="Web-{4A3C72B2-C36C-DE5A-06F7-E2762A4CD07A}" dt="2023-12-06T04:13:16.101" v="327" actId="1076"/>
        <pc:sldMkLst>
          <pc:docMk/>
          <pc:sldMk cId="3337301699" sldId="264"/>
        </pc:sldMkLst>
        <pc:spChg chg="add">
          <ac:chgData name="JOAO CARLOS VILELA FERREIRA FILHO" userId="S::joao.ferreira88@fatec.sp.gov.br::74e0a12d-42b0-49e3-8533-9c459274d92d" providerId="AD" clId="Web-{4A3C72B2-C36C-DE5A-06F7-E2762A4CD07A}" dt="2023-12-06T04:08:58.777" v="258"/>
          <ac:spMkLst>
            <pc:docMk/>
            <pc:sldMk cId="3337301699" sldId="264"/>
            <ac:spMk id="3" creationId="{B02BFE7C-068F-E01F-E437-E7C1770799B5}"/>
          </ac:spMkLst>
        </pc:spChg>
        <pc:spChg chg="add">
          <ac:chgData name="JOAO CARLOS VILELA FERREIRA FILHO" userId="S::joao.ferreira88@fatec.sp.gov.br::74e0a12d-42b0-49e3-8533-9c459274d92d" providerId="AD" clId="Web-{4A3C72B2-C36C-DE5A-06F7-E2762A4CD07A}" dt="2023-12-06T04:08:58.793" v="259"/>
          <ac:spMkLst>
            <pc:docMk/>
            <pc:sldMk cId="3337301699" sldId="264"/>
            <ac:spMk id="5" creationId="{2FB8CCD1-3560-1559-0C0D-679717981625}"/>
          </ac:spMkLst>
        </pc:spChg>
        <pc:spChg chg="add">
          <ac:chgData name="JOAO CARLOS VILELA FERREIRA FILHO" userId="S::joao.ferreira88@fatec.sp.gov.br::74e0a12d-42b0-49e3-8533-9c459274d92d" providerId="AD" clId="Web-{4A3C72B2-C36C-DE5A-06F7-E2762A4CD07A}" dt="2023-12-06T04:08:58.808" v="260"/>
          <ac:spMkLst>
            <pc:docMk/>
            <pc:sldMk cId="3337301699" sldId="264"/>
            <ac:spMk id="7" creationId="{767DC173-FE2D-35E6-E540-983EA2269BA8}"/>
          </ac:spMkLst>
        </pc:spChg>
        <pc:spChg chg="add mod">
          <ac:chgData name="JOAO CARLOS VILELA FERREIRA FILHO" userId="S::joao.ferreira88@fatec.sp.gov.br::74e0a12d-42b0-49e3-8533-9c459274d92d" providerId="AD" clId="Web-{4A3C72B2-C36C-DE5A-06F7-E2762A4CD07A}" dt="2023-12-06T04:13:16.101" v="327" actId="1076"/>
          <ac:spMkLst>
            <pc:docMk/>
            <pc:sldMk cId="3337301699" sldId="264"/>
            <ac:spMk id="9" creationId="{0DB85447-17E2-22C9-0287-0E1A1D110B6F}"/>
          </ac:spMkLst>
        </pc:spChg>
        <pc:spChg chg="add mod">
          <ac:chgData name="JOAO CARLOS VILELA FERREIRA FILHO" userId="S::joao.ferreira88@fatec.sp.gov.br::74e0a12d-42b0-49e3-8533-9c459274d92d" providerId="AD" clId="Web-{4A3C72B2-C36C-DE5A-06F7-E2762A4CD07A}" dt="2023-12-06T04:13:09.585" v="325" actId="14100"/>
          <ac:spMkLst>
            <pc:docMk/>
            <pc:sldMk cId="3337301699" sldId="264"/>
            <ac:spMk id="11" creationId="{E918664F-8BDC-CE13-1343-C36B95FC454A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4:13:02.209" v="323" actId="1076"/>
          <ac:spMkLst>
            <pc:docMk/>
            <pc:sldMk cId="3337301699" sldId="264"/>
            <ac:spMk id="84" creationId="{9DB78A46-FF5C-4DC7-A04F-CA5FB593E45D}"/>
          </ac:spMkLst>
        </pc:spChg>
        <pc:spChg chg="del">
          <ac:chgData name="JOAO CARLOS VILELA FERREIRA FILHO" userId="S::joao.ferreira88@fatec.sp.gov.br::74e0a12d-42b0-49e3-8533-9c459274d92d" providerId="AD" clId="Web-{4A3C72B2-C36C-DE5A-06F7-E2762A4CD07A}" dt="2023-12-06T04:10:52.282" v="294"/>
          <ac:spMkLst>
            <pc:docMk/>
            <pc:sldMk cId="3337301699" sldId="264"/>
            <ac:spMk id="85" creationId="{3F55CA4C-0B23-469C-966F-F2B3422737B8}"/>
          </ac:spMkLst>
        </pc:spChg>
        <pc:spChg chg="del">
          <ac:chgData name="JOAO CARLOS VILELA FERREIRA FILHO" userId="S::joao.ferreira88@fatec.sp.gov.br::74e0a12d-42b0-49e3-8533-9c459274d92d" providerId="AD" clId="Web-{4A3C72B2-C36C-DE5A-06F7-E2762A4CD07A}" dt="2023-12-06T04:11:33.174" v="301"/>
          <ac:spMkLst>
            <pc:docMk/>
            <pc:sldMk cId="3337301699" sldId="264"/>
            <ac:spMk id="86" creationId="{2A229113-14F6-4CD7-90CC-997289D2ED3C}"/>
          </ac:spMkLst>
        </pc:spChg>
        <pc:spChg chg="del mod">
          <ac:chgData name="JOAO CARLOS VILELA FERREIRA FILHO" userId="S::joao.ferreira88@fatec.sp.gov.br::74e0a12d-42b0-49e3-8533-9c459274d92d" providerId="AD" clId="Web-{4A3C72B2-C36C-DE5A-06F7-E2762A4CD07A}" dt="2023-12-06T04:11:37.924" v="303"/>
          <ac:spMkLst>
            <pc:docMk/>
            <pc:sldMk cId="3337301699" sldId="264"/>
            <ac:spMk id="87" creationId="{D14C74F2-A517-4989-B229-0A6A2B70678F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4:08:34.885" v="253" actId="20577"/>
          <ac:spMkLst>
            <pc:docMk/>
            <pc:sldMk cId="3337301699" sldId="264"/>
            <ac:spMk id="96" creationId="{7DEC1B87-AB63-4DD8-A695-D9E683D6B8E0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4:09:47.795" v="276" actId="20577"/>
          <ac:spMkLst>
            <pc:docMk/>
            <pc:sldMk cId="3337301699" sldId="264"/>
            <ac:spMk id="106" creationId="{E7747C0A-762C-4308-A948-E28ED76E4F05}"/>
          </ac:spMkLst>
        </pc:spChg>
        <pc:spChg chg="del">
          <ac:chgData name="JOAO CARLOS VILELA FERREIRA FILHO" userId="S::joao.ferreira88@fatec.sp.gov.br::74e0a12d-42b0-49e3-8533-9c459274d92d" providerId="AD" clId="Web-{4A3C72B2-C36C-DE5A-06F7-E2762A4CD07A}" dt="2023-12-06T04:07:35.742" v="236"/>
          <ac:spMkLst>
            <pc:docMk/>
            <pc:sldMk cId="3337301699" sldId="264"/>
            <ac:spMk id="109" creationId="{F90089A9-EB20-4325-839F-8C11F266C0CA}"/>
          </ac:spMkLst>
        </pc:spChg>
        <pc:spChg chg="del mod">
          <ac:chgData name="JOAO CARLOS VILELA FERREIRA FILHO" userId="S::joao.ferreira88@fatec.sp.gov.br::74e0a12d-42b0-49e3-8533-9c459274d92d" providerId="AD" clId="Web-{4A3C72B2-C36C-DE5A-06F7-E2762A4CD07A}" dt="2023-12-06T04:08:44.214" v="255"/>
          <ac:spMkLst>
            <pc:docMk/>
            <pc:sldMk cId="3337301699" sldId="264"/>
            <ac:spMk id="110" creationId="{3E1B531D-5CDB-484A-9F51-512C975AC895}"/>
          </ac:spMkLst>
        </pc:spChg>
        <pc:spChg chg="del">
          <ac:chgData name="JOAO CARLOS VILELA FERREIRA FILHO" userId="S::joao.ferreira88@fatec.sp.gov.br::74e0a12d-42b0-49e3-8533-9c459274d92d" providerId="AD" clId="Web-{4A3C72B2-C36C-DE5A-06F7-E2762A4CD07A}" dt="2023-12-06T04:07:56.181" v="242"/>
          <ac:spMkLst>
            <pc:docMk/>
            <pc:sldMk cId="3337301699" sldId="264"/>
            <ac:spMk id="111" creationId="{9C3CA91D-7233-4348-9D0D-EE728A0A6E42}"/>
          </ac:spMkLst>
        </pc:spChg>
        <pc:spChg chg="del mod">
          <ac:chgData name="JOAO CARLOS VILELA FERREIRA FILHO" userId="S::joao.ferreira88@fatec.sp.gov.br::74e0a12d-42b0-49e3-8533-9c459274d92d" providerId="AD" clId="Web-{4A3C72B2-C36C-DE5A-06F7-E2762A4CD07A}" dt="2023-12-06T04:09:14.075" v="265"/>
          <ac:spMkLst>
            <pc:docMk/>
            <pc:sldMk cId="3337301699" sldId="264"/>
            <ac:spMk id="112" creationId="{66250AAD-3DAC-41A4-B81F-D2567CA6A267}"/>
          </ac:spMkLst>
        </pc:spChg>
        <pc:spChg chg="del">
          <ac:chgData name="JOAO CARLOS VILELA FERREIRA FILHO" userId="S::joao.ferreira88@fatec.sp.gov.br::74e0a12d-42b0-49e3-8533-9c459274d92d" providerId="AD" clId="Web-{4A3C72B2-C36C-DE5A-06F7-E2762A4CD07A}" dt="2023-12-06T04:07:31.976" v="234"/>
          <ac:spMkLst>
            <pc:docMk/>
            <pc:sldMk cId="3337301699" sldId="264"/>
            <ac:spMk id="113" creationId="{77D6315E-D885-4ADE-B4C6-89B7CDE88C02}"/>
          </ac:spMkLst>
        </pc:spChg>
        <pc:spChg chg="del mod">
          <ac:chgData name="JOAO CARLOS VILELA FERREIRA FILHO" userId="S::joao.ferreira88@fatec.sp.gov.br::74e0a12d-42b0-49e3-8533-9c459274d92d" providerId="AD" clId="Web-{4A3C72B2-C36C-DE5A-06F7-E2762A4CD07A}" dt="2023-12-06T04:08:46.667" v="256"/>
          <ac:spMkLst>
            <pc:docMk/>
            <pc:sldMk cId="3337301699" sldId="264"/>
            <ac:spMk id="114" creationId="{967C96B2-29B6-492B-865E-F1DEA997CFB5}"/>
          </ac:spMkLst>
        </pc:spChg>
        <pc:spChg chg="del mod">
          <ac:chgData name="JOAO CARLOS VILELA FERREIRA FILHO" userId="S::joao.ferreira88@fatec.sp.gov.br::74e0a12d-42b0-49e3-8533-9c459274d92d" providerId="AD" clId="Web-{4A3C72B2-C36C-DE5A-06F7-E2762A4CD07A}" dt="2023-12-06T04:09:11.574" v="264"/>
          <ac:spMkLst>
            <pc:docMk/>
            <pc:sldMk cId="3337301699" sldId="264"/>
            <ac:spMk id="115" creationId="{CDE62E8D-BD61-4573-A137-CBCC8A9F3BA9}"/>
          </ac:spMkLst>
        </pc:spChg>
        <pc:spChg chg="del">
          <ac:chgData name="JOAO CARLOS VILELA FERREIRA FILHO" userId="S::joao.ferreira88@fatec.sp.gov.br::74e0a12d-42b0-49e3-8533-9c459274d92d" providerId="AD" clId="Web-{4A3C72B2-C36C-DE5A-06F7-E2762A4CD07A}" dt="2023-12-06T04:07:52.040" v="240"/>
          <ac:spMkLst>
            <pc:docMk/>
            <pc:sldMk cId="3337301699" sldId="264"/>
            <ac:spMk id="116" creationId="{46656539-C670-4886-BBC2-D74DDF4C39DF}"/>
          </ac:spMkLst>
        </pc:spChg>
        <pc:grpChg chg="del">
          <ac:chgData name="JOAO CARLOS VILELA FERREIRA FILHO" userId="S::joao.ferreira88@fatec.sp.gov.br::74e0a12d-42b0-49e3-8533-9c459274d92d" providerId="AD" clId="Web-{4A3C72B2-C36C-DE5A-06F7-E2762A4CD07A}" dt="2023-12-06T04:07:31.976" v="235"/>
          <ac:grpSpMkLst>
            <pc:docMk/>
            <pc:sldMk cId="3337301699" sldId="264"/>
            <ac:grpSpMk id="89" creationId="{E942F844-D86E-45FD-895B-B608593A781A}"/>
          </ac:grpSpMkLst>
        </pc:grpChg>
        <pc:grpChg chg="mod">
          <ac:chgData name="JOAO CARLOS VILELA FERREIRA FILHO" userId="S::joao.ferreira88@fatec.sp.gov.br::74e0a12d-42b0-49e3-8533-9c459274d92d" providerId="AD" clId="Web-{4A3C72B2-C36C-DE5A-06F7-E2762A4CD07A}" dt="2023-12-06T04:13:04.350" v="324" actId="1076"/>
          <ac:grpSpMkLst>
            <pc:docMk/>
            <pc:sldMk cId="3337301699" sldId="264"/>
            <ac:grpSpMk id="94" creationId="{E1E45945-0C84-4A89-AA80-5699160F08DD}"/>
          </ac:grpSpMkLst>
        </pc:grpChg>
        <pc:grpChg chg="del">
          <ac:chgData name="JOAO CARLOS VILELA FERREIRA FILHO" userId="S::joao.ferreira88@fatec.sp.gov.br::74e0a12d-42b0-49e3-8533-9c459274d92d" providerId="AD" clId="Web-{4A3C72B2-C36C-DE5A-06F7-E2762A4CD07A}" dt="2023-12-06T04:07:54.806" v="241"/>
          <ac:grpSpMkLst>
            <pc:docMk/>
            <pc:sldMk cId="3337301699" sldId="264"/>
            <ac:grpSpMk id="99" creationId="{9DA4A9A2-23AE-44BA-A645-950AAC4C5A93}"/>
          </ac:grpSpMkLst>
        </pc:grpChg>
        <pc:grpChg chg="mod">
          <ac:chgData name="JOAO CARLOS VILELA FERREIRA FILHO" userId="S::joao.ferreira88@fatec.sp.gov.br::74e0a12d-42b0-49e3-8533-9c459274d92d" providerId="AD" clId="Web-{4A3C72B2-C36C-DE5A-06F7-E2762A4CD07A}" dt="2023-12-06T04:13:12.319" v="326" actId="1076"/>
          <ac:grpSpMkLst>
            <pc:docMk/>
            <pc:sldMk cId="3337301699" sldId="264"/>
            <ac:grpSpMk id="104" creationId="{D28F1D53-AEC5-48CF-A95B-BB9DB1A18556}"/>
          </ac:grpSpMkLst>
        </pc:grpChg>
      </pc:sldChg>
      <pc:sldChg chg="ord">
        <pc:chgData name="JOAO CARLOS VILELA FERREIRA FILHO" userId="S::joao.ferreira88@fatec.sp.gov.br::74e0a12d-42b0-49e3-8533-9c459274d92d" providerId="AD" clId="Web-{4A3C72B2-C36C-DE5A-06F7-E2762A4CD07A}" dt="2023-12-06T03:59:16.190" v="177"/>
        <pc:sldMkLst>
          <pc:docMk/>
          <pc:sldMk cId="778922895" sldId="265"/>
        </pc:sldMkLst>
      </pc:sldChg>
      <pc:sldChg chg="delSp modSp">
        <pc:chgData name="JOAO CARLOS VILELA FERREIRA FILHO" userId="S::joao.ferreira88@fatec.sp.gov.br::74e0a12d-42b0-49e3-8533-9c459274d92d" providerId="AD" clId="Web-{4A3C72B2-C36C-DE5A-06F7-E2762A4CD07A}" dt="2023-12-06T04:16:13.264" v="333" actId="1076"/>
        <pc:sldMkLst>
          <pc:docMk/>
          <pc:sldMk cId="364322315" sldId="278"/>
        </pc:sldMkLst>
        <pc:spChg chg="del">
          <ac:chgData name="JOAO CARLOS VILELA FERREIRA FILHO" userId="S::joao.ferreira88@fatec.sp.gov.br::74e0a12d-42b0-49e3-8533-9c459274d92d" providerId="AD" clId="Web-{4A3C72B2-C36C-DE5A-06F7-E2762A4CD07A}" dt="2023-12-06T04:15:41.169" v="330"/>
          <ac:spMkLst>
            <pc:docMk/>
            <pc:sldMk cId="364322315" sldId="278"/>
            <ac:spMk id="7" creationId="{8CA2A6BC-EB3D-0178-9669-FB52E8EA93DB}"/>
          </ac:spMkLst>
        </pc:spChg>
        <pc:grpChg chg="mod">
          <ac:chgData name="JOAO CARLOS VILELA FERREIRA FILHO" userId="S::joao.ferreira88@fatec.sp.gov.br::74e0a12d-42b0-49e3-8533-9c459274d92d" providerId="AD" clId="Web-{4A3C72B2-C36C-DE5A-06F7-E2762A4CD07A}" dt="2023-12-06T04:15:58.701" v="331" actId="1076"/>
          <ac:grpSpMkLst>
            <pc:docMk/>
            <pc:sldMk cId="364322315" sldId="278"/>
            <ac:grpSpMk id="6" creationId="{FD0C5556-606F-D5EB-6AF4-19D0F0477285}"/>
          </ac:grpSpMkLst>
        </pc:grpChg>
        <pc:grpChg chg="mod">
          <ac:chgData name="JOAO CARLOS VILELA FERREIRA FILHO" userId="S::joao.ferreira88@fatec.sp.gov.br::74e0a12d-42b0-49e3-8533-9c459274d92d" providerId="AD" clId="Web-{4A3C72B2-C36C-DE5A-06F7-E2762A4CD07A}" dt="2023-12-06T04:16:13.264" v="333" actId="1076"/>
          <ac:grpSpMkLst>
            <pc:docMk/>
            <pc:sldMk cId="364322315" sldId="278"/>
            <ac:grpSpMk id="11" creationId="{D3B757D5-98CD-6390-244E-A1CD9C551CDD}"/>
          </ac:grpSpMkLst>
        </pc:grpChg>
      </pc:sldChg>
      <pc:sldChg chg="addSp delSp modSp addAnim delAnim">
        <pc:chgData name="JOAO CARLOS VILELA FERREIRA FILHO" userId="S::joao.ferreira88@fatec.sp.gov.br::74e0a12d-42b0-49e3-8533-9c459274d92d" providerId="AD" clId="Web-{4A3C72B2-C36C-DE5A-06F7-E2762A4CD07A}" dt="2023-12-06T04:02:47.636" v="232" actId="1076"/>
        <pc:sldMkLst>
          <pc:docMk/>
          <pc:sldMk cId="895998783" sldId="311"/>
        </pc:sldMkLst>
        <pc:spChg chg="mod">
          <ac:chgData name="JOAO CARLOS VILELA FERREIRA FILHO" userId="S::joao.ferreira88@fatec.sp.gov.br::74e0a12d-42b0-49e3-8533-9c459274d92d" providerId="AD" clId="Web-{4A3C72B2-C36C-DE5A-06F7-E2762A4CD07A}" dt="2023-12-06T03:50:05.582" v="87"/>
          <ac:spMkLst>
            <pc:docMk/>
            <pc:sldMk cId="895998783" sldId="311"/>
            <ac:spMk id="4" creationId="{EB378AFD-76F1-60E8-A87B-2164F2233FDA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3:50:05.597" v="88"/>
          <ac:spMkLst>
            <pc:docMk/>
            <pc:sldMk cId="895998783" sldId="311"/>
            <ac:spMk id="6" creationId="{18530A01-7E8B-595C-622A-CAFED92B5B64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3:50:12.191" v="89"/>
          <ac:spMkLst>
            <pc:docMk/>
            <pc:sldMk cId="895998783" sldId="311"/>
            <ac:spMk id="9" creationId="{B7FA5ADE-FAD0-7A61-F0E2-67198CF21B0E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3:56:56.965" v="163"/>
          <ac:spMkLst>
            <pc:docMk/>
            <pc:sldMk cId="895998783" sldId="311"/>
            <ac:spMk id="10" creationId="{79802761-F289-7CBA-3248-A2CC99EA7C4A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4:02:02.494" v="219" actId="1076"/>
          <ac:spMkLst>
            <pc:docMk/>
            <pc:sldMk cId="895998783" sldId="311"/>
            <ac:spMk id="13" creationId="{0949DEA1-3830-20BE-9AF0-09578D8734F4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3:49:59.347" v="85"/>
          <ac:spMkLst>
            <pc:docMk/>
            <pc:sldMk cId="895998783" sldId="311"/>
            <ac:spMk id="14" creationId="{E7A9CEBA-30B0-BEFD-F7C6-BD5F9CD1CCCE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3:49:59.363" v="86"/>
          <ac:spMkLst>
            <pc:docMk/>
            <pc:sldMk cId="895998783" sldId="311"/>
            <ac:spMk id="15" creationId="{0D8B3899-F96E-1C68-4662-908B8810BC73}"/>
          </ac:spMkLst>
        </pc:spChg>
        <pc:spChg chg="add del mod">
          <ac:chgData name="JOAO CARLOS VILELA FERREIRA FILHO" userId="S::joao.ferreira88@fatec.sp.gov.br::74e0a12d-42b0-49e3-8533-9c459274d92d" providerId="AD" clId="Web-{4A3C72B2-C36C-DE5A-06F7-E2762A4CD07A}" dt="2023-12-06T03:49:42.159" v="80"/>
          <ac:spMkLst>
            <pc:docMk/>
            <pc:sldMk cId="895998783" sldId="311"/>
            <ac:spMk id="18" creationId="{D74C346C-3297-2B17-2892-DEAFA72E22B3}"/>
          </ac:spMkLst>
        </pc:spChg>
        <pc:spChg chg="add del mod">
          <ac:chgData name="JOAO CARLOS VILELA FERREIRA FILHO" userId="S::joao.ferreira88@fatec.sp.gov.br::74e0a12d-42b0-49e3-8533-9c459274d92d" providerId="AD" clId="Web-{4A3C72B2-C36C-DE5A-06F7-E2762A4CD07A}" dt="2023-12-06T03:49:34.627" v="79"/>
          <ac:spMkLst>
            <pc:docMk/>
            <pc:sldMk cId="895998783" sldId="311"/>
            <ac:spMk id="22" creationId="{07F20C91-8993-7B2D-F624-0964FC8689AE}"/>
          </ac:spMkLst>
        </pc:spChg>
        <pc:spChg chg="add del mod">
          <ac:chgData name="JOAO CARLOS VILELA FERREIRA FILHO" userId="S::joao.ferreira88@fatec.sp.gov.br::74e0a12d-42b0-49e3-8533-9c459274d92d" providerId="AD" clId="Web-{4A3C72B2-C36C-DE5A-06F7-E2762A4CD07A}" dt="2023-12-06T03:49:30.971" v="78"/>
          <ac:spMkLst>
            <pc:docMk/>
            <pc:sldMk cId="895998783" sldId="311"/>
            <ac:spMk id="24" creationId="{0002B50B-B6DD-AD4A-75D1-6FCED35B27E0}"/>
          </ac:spMkLst>
        </pc:spChg>
        <pc:spChg chg="add">
          <ac:chgData name="JOAO CARLOS VILELA FERREIRA FILHO" userId="S::joao.ferreira88@fatec.sp.gov.br::74e0a12d-42b0-49e3-8533-9c459274d92d" providerId="AD" clId="Web-{4A3C72B2-C36C-DE5A-06F7-E2762A4CD07A}" dt="2023-12-06T03:46:55.605" v="41"/>
          <ac:spMkLst>
            <pc:docMk/>
            <pc:sldMk cId="895998783" sldId="311"/>
            <ac:spMk id="26" creationId="{204F090D-25BC-7120-5989-151F086AB822}"/>
          </ac:spMkLst>
        </pc:spChg>
        <pc:spChg chg="add mod">
          <ac:chgData name="JOAO CARLOS VILELA FERREIRA FILHO" userId="S::joao.ferreira88@fatec.sp.gov.br::74e0a12d-42b0-49e3-8533-9c459274d92d" providerId="AD" clId="Web-{4A3C72B2-C36C-DE5A-06F7-E2762A4CD07A}" dt="2023-12-06T03:56:24.073" v="151" actId="1076"/>
          <ac:spMkLst>
            <pc:docMk/>
            <pc:sldMk cId="895998783" sldId="311"/>
            <ac:spMk id="28" creationId="{C35D7C57-B7D3-C1B4-8D11-B1D30CA07E4E}"/>
          </ac:spMkLst>
        </pc:spChg>
        <pc:spChg chg="add mod">
          <ac:chgData name="JOAO CARLOS VILELA FERREIRA FILHO" userId="S::joao.ferreira88@fatec.sp.gov.br::74e0a12d-42b0-49e3-8533-9c459274d92d" providerId="AD" clId="Web-{4A3C72B2-C36C-DE5A-06F7-E2762A4CD07A}" dt="2023-12-06T04:00:35.381" v="178" actId="1076"/>
          <ac:spMkLst>
            <pc:docMk/>
            <pc:sldMk cId="895998783" sldId="311"/>
            <ac:spMk id="29" creationId="{72AE727A-37EA-D131-493A-EF5ED6AFEE75}"/>
          </ac:spMkLst>
        </pc:spChg>
        <pc:spChg chg="add mod">
          <ac:chgData name="JOAO CARLOS VILELA FERREIRA FILHO" userId="S::joao.ferreira88@fatec.sp.gov.br::74e0a12d-42b0-49e3-8533-9c459274d92d" providerId="AD" clId="Web-{4A3C72B2-C36C-DE5A-06F7-E2762A4CD07A}" dt="2023-12-06T04:01:14.663" v="193" actId="1076"/>
          <ac:spMkLst>
            <pc:docMk/>
            <pc:sldMk cId="895998783" sldId="311"/>
            <ac:spMk id="53" creationId="{BB65C7EC-C8E1-7A33-568B-6069BD031146}"/>
          </ac:spMkLst>
        </pc:spChg>
        <pc:spChg chg="add del mod">
          <ac:chgData name="JOAO CARLOS VILELA FERREIRA FILHO" userId="S::joao.ferreira88@fatec.sp.gov.br::74e0a12d-42b0-49e3-8533-9c459274d92d" providerId="AD" clId="Web-{4A3C72B2-C36C-DE5A-06F7-E2762A4CD07A}" dt="2023-12-06T04:02:35.276" v="230" actId="20577"/>
          <ac:spMkLst>
            <pc:docMk/>
            <pc:sldMk cId="895998783" sldId="311"/>
            <ac:spMk id="54" creationId="{3BDF5525-69DB-04AC-C850-5C28D24B979C}"/>
          </ac:spMkLst>
        </pc:spChg>
        <pc:spChg chg="add mod">
          <ac:chgData name="JOAO CARLOS VILELA FERREIRA FILHO" userId="S::joao.ferreira88@fatec.sp.gov.br::74e0a12d-42b0-49e3-8533-9c459274d92d" providerId="AD" clId="Web-{4A3C72B2-C36C-DE5A-06F7-E2762A4CD07A}" dt="2023-12-06T04:01:31.711" v="197" actId="1076"/>
          <ac:spMkLst>
            <pc:docMk/>
            <pc:sldMk cId="895998783" sldId="311"/>
            <ac:spMk id="55" creationId="{543E1982-5229-135C-B9D7-93FAC4ABD18C}"/>
          </ac:spMkLst>
        </pc:spChg>
        <pc:spChg chg="add mod">
          <ac:chgData name="JOAO CARLOS VILELA FERREIRA FILHO" userId="S::joao.ferreira88@fatec.sp.gov.br::74e0a12d-42b0-49e3-8533-9c459274d92d" providerId="AD" clId="Web-{4A3C72B2-C36C-DE5A-06F7-E2762A4CD07A}" dt="2023-12-06T04:02:10.525" v="221" actId="1076"/>
          <ac:spMkLst>
            <pc:docMk/>
            <pc:sldMk cId="895998783" sldId="311"/>
            <ac:spMk id="56" creationId="{E002996C-99A7-4564-3AB2-700ADABE95FD}"/>
          </ac:spMkLst>
        </pc:spChg>
        <pc:spChg chg="add mod">
          <ac:chgData name="JOAO CARLOS VILELA FERREIRA FILHO" userId="S::joao.ferreira88@fatec.sp.gov.br::74e0a12d-42b0-49e3-8533-9c459274d92d" providerId="AD" clId="Web-{4A3C72B2-C36C-DE5A-06F7-E2762A4CD07A}" dt="2023-12-06T04:02:21.916" v="224" actId="1076"/>
          <ac:spMkLst>
            <pc:docMk/>
            <pc:sldMk cId="895998783" sldId="311"/>
            <ac:spMk id="57" creationId="{E9258384-EDF5-07F0-3B48-B6DCCB935DBB}"/>
          </ac:spMkLst>
        </pc:spChg>
        <pc:spChg chg="add del">
          <ac:chgData name="JOAO CARLOS VILELA FERREIRA FILHO" userId="S::joao.ferreira88@fatec.sp.gov.br::74e0a12d-42b0-49e3-8533-9c459274d92d" providerId="AD" clId="Web-{4A3C72B2-C36C-DE5A-06F7-E2762A4CD07A}" dt="2023-12-06T04:02:33.448" v="229"/>
          <ac:spMkLst>
            <pc:docMk/>
            <pc:sldMk cId="895998783" sldId="311"/>
            <ac:spMk id="58" creationId="{AA4F4182-56D2-769B-6C59-E51BD037EF1C}"/>
          </ac:spMkLst>
        </pc:spChg>
        <pc:spChg chg="add mod">
          <ac:chgData name="JOAO CARLOS VILELA FERREIRA FILHO" userId="S::joao.ferreira88@fatec.sp.gov.br::74e0a12d-42b0-49e3-8533-9c459274d92d" providerId="AD" clId="Web-{4A3C72B2-C36C-DE5A-06F7-E2762A4CD07A}" dt="2023-12-06T04:02:47.636" v="232" actId="1076"/>
          <ac:spMkLst>
            <pc:docMk/>
            <pc:sldMk cId="895998783" sldId="311"/>
            <ac:spMk id="59" creationId="{B67C3993-C052-6013-A172-26E57E73C6EF}"/>
          </ac:spMkLst>
        </pc:spChg>
        <pc:spChg chg="del">
          <ac:chgData name="JOAO CARLOS VILELA FERREIRA FILHO" userId="S::joao.ferreira88@fatec.sp.gov.br::74e0a12d-42b0-49e3-8533-9c459274d92d" providerId="AD" clId="Web-{4A3C72B2-C36C-DE5A-06F7-E2762A4CD07A}" dt="2023-12-06T03:45:16.710" v="12"/>
          <ac:spMkLst>
            <pc:docMk/>
            <pc:sldMk cId="895998783" sldId="311"/>
            <ac:spMk id="114" creationId="{00000000-0000-0000-0000-000000000000}"/>
          </ac:spMkLst>
        </pc:spChg>
        <pc:spChg chg="del">
          <ac:chgData name="JOAO CARLOS VILELA FERREIRA FILHO" userId="S::joao.ferreira88@fatec.sp.gov.br::74e0a12d-42b0-49e3-8533-9c459274d92d" providerId="AD" clId="Web-{4A3C72B2-C36C-DE5A-06F7-E2762A4CD07A}" dt="2023-12-06T03:45:16.710" v="11"/>
          <ac:spMkLst>
            <pc:docMk/>
            <pc:sldMk cId="895998783" sldId="311"/>
            <ac:spMk id="115" creationId="{00000000-0000-0000-0000-000000000000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3:48:41.203" v="66"/>
          <ac:spMkLst>
            <pc:docMk/>
            <pc:sldMk cId="895998783" sldId="311"/>
            <ac:spMk id="134" creationId="{00000000-0000-0000-0000-000000000000}"/>
          </ac:spMkLst>
        </pc:spChg>
        <pc:spChg chg="del mod">
          <ac:chgData name="JOAO CARLOS VILELA FERREIRA FILHO" userId="S::joao.ferreira88@fatec.sp.gov.br::74e0a12d-42b0-49e3-8533-9c459274d92d" providerId="AD" clId="Web-{4A3C72B2-C36C-DE5A-06F7-E2762A4CD07A}" dt="2023-12-06T03:48:54.235" v="69"/>
          <ac:spMkLst>
            <pc:docMk/>
            <pc:sldMk cId="895998783" sldId="311"/>
            <ac:spMk id="135" creationId="{00000000-0000-0000-0000-000000000000}"/>
          </ac:spMkLst>
        </pc:spChg>
        <pc:spChg chg="del mod">
          <ac:chgData name="JOAO CARLOS VILELA FERREIRA FILHO" userId="S::joao.ferreira88@fatec.sp.gov.br::74e0a12d-42b0-49e3-8533-9c459274d92d" providerId="AD" clId="Web-{4A3C72B2-C36C-DE5A-06F7-E2762A4CD07A}" dt="2023-12-06T03:44:11.191" v="3"/>
          <ac:spMkLst>
            <pc:docMk/>
            <pc:sldMk cId="895998783" sldId="311"/>
            <ac:spMk id="136" creationId="{00000000-0000-0000-0000-000000000000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3:49:48.268" v="81"/>
          <ac:spMkLst>
            <pc:docMk/>
            <pc:sldMk cId="895998783" sldId="311"/>
            <ac:spMk id="137" creationId="{00000000-0000-0000-0000-000000000000}"/>
          </ac:spMkLst>
        </pc:spChg>
        <pc:spChg chg="del mod">
          <ac:chgData name="JOAO CARLOS VILELA FERREIRA FILHO" userId="S::joao.ferreira88@fatec.sp.gov.br::74e0a12d-42b0-49e3-8533-9c459274d92d" providerId="AD" clId="Web-{4A3C72B2-C36C-DE5A-06F7-E2762A4CD07A}" dt="2023-12-06T03:48:58.923" v="70"/>
          <ac:spMkLst>
            <pc:docMk/>
            <pc:sldMk cId="895998783" sldId="311"/>
            <ac:spMk id="138" creationId="{00000000-0000-0000-0000-000000000000}"/>
          </ac:spMkLst>
        </pc:spChg>
        <pc:spChg chg="del">
          <ac:chgData name="JOAO CARLOS VILELA FERREIRA FILHO" userId="S::joao.ferreira88@fatec.sp.gov.br::74e0a12d-42b0-49e3-8533-9c459274d92d" providerId="AD" clId="Web-{4A3C72B2-C36C-DE5A-06F7-E2762A4CD07A}" dt="2023-12-06T03:44:20.879" v="6"/>
          <ac:spMkLst>
            <pc:docMk/>
            <pc:sldMk cId="895998783" sldId="311"/>
            <ac:spMk id="139" creationId="{00000000-0000-0000-0000-000000000000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3:49:53.644" v="83"/>
          <ac:spMkLst>
            <pc:docMk/>
            <pc:sldMk cId="895998783" sldId="311"/>
            <ac:spMk id="140" creationId="{00000000-0000-0000-0000-000000000000}"/>
          </ac:spMkLst>
        </pc:spChg>
        <pc:spChg chg="del mod">
          <ac:chgData name="JOAO CARLOS VILELA FERREIRA FILHO" userId="S::joao.ferreira88@fatec.sp.gov.br::74e0a12d-42b0-49e3-8533-9c459274d92d" providerId="AD" clId="Web-{4A3C72B2-C36C-DE5A-06F7-E2762A4CD07A}" dt="2023-12-06T03:49:02.517" v="71"/>
          <ac:spMkLst>
            <pc:docMk/>
            <pc:sldMk cId="895998783" sldId="311"/>
            <ac:spMk id="141" creationId="{00000000-0000-0000-0000-000000000000}"/>
          </ac:spMkLst>
        </pc:spChg>
        <pc:spChg chg="del">
          <ac:chgData name="JOAO CARLOS VILELA FERREIRA FILHO" userId="S::joao.ferreira88@fatec.sp.gov.br::74e0a12d-42b0-49e3-8533-9c459274d92d" providerId="AD" clId="Web-{4A3C72B2-C36C-DE5A-06F7-E2762A4CD07A}" dt="2023-12-06T03:44:24.551" v="7"/>
          <ac:spMkLst>
            <pc:docMk/>
            <pc:sldMk cId="895998783" sldId="311"/>
            <ac:spMk id="142" creationId="{00000000-0000-0000-0000-000000000000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3:48:41.219" v="67"/>
          <ac:spMkLst>
            <pc:docMk/>
            <pc:sldMk cId="895998783" sldId="311"/>
            <ac:spMk id="148" creationId="{00000000-0000-0000-0000-000000000000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3:49:48.284" v="82"/>
          <ac:spMkLst>
            <pc:docMk/>
            <pc:sldMk cId="895998783" sldId="311"/>
            <ac:spMk id="149" creationId="{00000000-0000-0000-0000-000000000000}"/>
          </ac:spMkLst>
        </pc:spChg>
        <pc:spChg chg="mod">
          <ac:chgData name="JOAO CARLOS VILELA FERREIRA FILHO" userId="S::joao.ferreira88@fatec.sp.gov.br::74e0a12d-42b0-49e3-8533-9c459274d92d" providerId="AD" clId="Web-{4A3C72B2-C36C-DE5A-06F7-E2762A4CD07A}" dt="2023-12-06T03:49:53.659" v="84"/>
          <ac:spMkLst>
            <pc:docMk/>
            <pc:sldMk cId="895998783" sldId="311"/>
            <ac:spMk id="150" creationId="{00000000-0000-0000-0000-000000000000}"/>
          </ac:spMkLst>
        </pc:spChg>
        <pc:grpChg chg="del mod">
          <ac:chgData name="JOAO CARLOS VILELA FERREIRA FILHO" userId="S::joao.ferreira88@fatec.sp.gov.br::74e0a12d-42b0-49e3-8533-9c459274d92d" providerId="AD" clId="Web-{4A3C72B2-C36C-DE5A-06F7-E2762A4CD07A}" dt="2023-12-06T03:56:08.494" v="142"/>
          <ac:grpSpMkLst>
            <pc:docMk/>
            <pc:sldMk cId="895998783" sldId="311"/>
            <ac:grpSpMk id="5" creationId="{00000000-0000-0000-0000-000000000000}"/>
          </ac:grpSpMkLst>
        </pc:grpChg>
        <pc:grpChg chg="add mod">
          <ac:chgData name="JOAO CARLOS VILELA FERREIRA FILHO" userId="S::joao.ferreira88@fatec.sp.gov.br::74e0a12d-42b0-49e3-8533-9c459274d92d" providerId="AD" clId="Web-{4A3C72B2-C36C-DE5A-06F7-E2762A4CD07A}" dt="2023-12-06T03:56:33.823" v="158" actId="1076"/>
          <ac:grpSpMkLst>
            <pc:docMk/>
            <pc:sldMk cId="895998783" sldId="311"/>
            <ac:grpSpMk id="7" creationId="{96312085-F2FF-4944-5271-FE87ECDFAE98}"/>
          </ac:grpSpMkLst>
        </pc:grpChg>
        <pc:grpChg chg="add del mod">
          <ac:chgData name="JOAO CARLOS VILELA FERREIRA FILHO" userId="S::joao.ferreira88@fatec.sp.gov.br::74e0a12d-42b0-49e3-8533-9c459274d92d" providerId="AD" clId="Web-{4A3C72B2-C36C-DE5A-06F7-E2762A4CD07A}" dt="2023-12-06T03:56:47.324" v="162" actId="1076"/>
          <ac:grpSpMkLst>
            <pc:docMk/>
            <pc:sldMk cId="895998783" sldId="311"/>
            <ac:grpSpMk id="11" creationId="{1B4DE962-F3A2-E823-1024-E3D47F7C82CE}"/>
          </ac:grpSpMkLst>
        </pc:grpChg>
        <pc:grpChg chg="add del mod">
          <ac:chgData name="JOAO CARLOS VILELA FERREIRA FILHO" userId="S::joao.ferreira88@fatec.sp.gov.br::74e0a12d-42b0-49e3-8533-9c459274d92d" providerId="AD" clId="Web-{4A3C72B2-C36C-DE5A-06F7-E2762A4CD07A}" dt="2023-12-06T03:56:07.666" v="141"/>
          <ac:grpSpMkLst>
            <pc:docMk/>
            <pc:sldMk cId="895998783" sldId="311"/>
            <ac:grpSpMk id="13" creationId="{00000000-0000-0000-0000-000000000000}"/>
          </ac:grpSpMkLst>
        </pc:grpChg>
        <pc:grpChg chg="add mod">
          <ac:chgData name="JOAO CARLOS VILELA FERREIRA FILHO" userId="S::joao.ferreira88@fatec.sp.gov.br::74e0a12d-42b0-49e3-8533-9c459274d92d" providerId="AD" clId="Web-{4A3C72B2-C36C-DE5A-06F7-E2762A4CD07A}" dt="2023-12-06T03:56:33.855" v="160" actId="1076"/>
          <ac:grpSpMkLst>
            <pc:docMk/>
            <pc:sldMk cId="895998783" sldId="311"/>
            <ac:grpSpMk id="16" creationId="{F1644224-D491-7544-A4DD-17B86555AF26}"/>
          </ac:grpSpMkLst>
        </pc:grpChg>
        <pc:grpChg chg="add mod">
          <ac:chgData name="JOAO CARLOS VILELA FERREIRA FILHO" userId="S::joao.ferreira88@fatec.sp.gov.br::74e0a12d-42b0-49e3-8533-9c459274d92d" providerId="AD" clId="Web-{4A3C72B2-C36C-DE5A-06F7-E2762A4CD07A}" dt="2023-12-06T03:56:28.698" v="155" actId="1076"/>
          <ac:grpSpMkLst>
            <pc:docMk/>
            <pc:sldMk cId="895998783" sldId="311"/>
            <ac:grpSpMk id="18" creationId="{C2F033FA-F107-4BBA-81AA-1BE5B696B020}"/>
          </ac:grpSpMkLst>
        </pc:grpChg>
        <pc:grpChg chg="del mod">
          <ac:chgData name="JOAO CARLOS VILELA FERREIRA FILHO" userId="S::joao.ferreira88@fatec.sp.gov.br::74e0a12d-42b0-49e3-8533-9c459274d92d" providerId="AD" clId="Web-{4A3C72B2-C36C-DE5A-06F7-E2762A4CD07A}" dt="2023-12-06T03:56:09.260" v="144"/>
          <ac:grpSpMkLst>
            <pc:docMk/>
            <pc:sldMk cId="895998783" sldId="311"/>
            <ac:grpSpMk id="19" creationId="{00000000-0000-0000-0000-000000000000}"/>
          </ac:grpSpMkLst>
        </pc:grpChg>
        <pc:grpChg chg="add mod">
          <ac:chgData name="JOAO CARLOS VILELA FERREIRA FILHO" userId="S::joao.ferreira88@fatec.sp.gov.br::74e0a12d-42b0-49e3-8533-9c459274d92d" providerId="AD" clId="Web-{4A3C72B2-C36C-DE5A-06F7-E2762A4CD07A}" dt="2023-12-06T03:57:19.966" v="173" actId="1076"/>
          <ac:grpSpMkLst>
            <pc:docMk/>
            <pc:sldMk cId="895998783" sldId="311"/>
            <ac:grpSpMk id="24" creationId="{EEA7B422-E191-4606-2A89-0A66BF422318}"/>
          </ac:grpSpMkLst>
        </pc:grpChg>
        <pc:grpChg chg="add mod">
          <ac:chgData name="JOAO CARLOS VILELA FERREIRA FILHO" userId="S::joao.ferreira88@fatec.sp.gov.br::74e0a12d-42b0-49e3-8533-9c459274d92d" providerId="AD" clId="Web-{4A3C72B2-C36C-DE5A-06F7-E2762A4CD07A}" dt="2023-12-06T03:56:28.729" v="157" actId="1076"/>
          <ac:grpSpMkLst>
            <pc:docMk/>
            <pc:sldMk cId="895998783" sldId="311"/>
            <ac:grpSpMk id="32" creationId="{F7D0EA9B-19D8-813A-B3C4-CD12DF5250F1}"/>
          </ac:grpSpMkLst>
        </pc:grpChg>
        <pc:grpChg chg="add del">
          <ac:chgData name="JOAO CARLOS VILELA FERREIRA FILHO" userId="S::joao.ferreira88@fatec.sp.gov.br::74e0a12d-42b0-49e3-8533-9c459274d92d" providerId="AD" clId="Web-{4A3C72B2-C36C-DE5A-06F7-E2762A4CD07A}" dt="2023-12-06T03:57:06.840" v="169"/>
          <ac:grpSpMkLst>
            <pc:docMk/>
            <pc:sldMk cId="895998783" sldId="311"/>
            <ac:grpSpMk id="36" creationId="{845B0BB5-1969-1DA0-EC21-4CF4B181BFCA}"/>
          </ac:grpSpMkLst>
        </pc:grpChg>
        <pc:grpChg chg="add del">
          <ac:chgData name="JOAO CARLOS VILELA FERREIRA FILHO" userId="S::joao.ferreira88@fatec.sp.gov.br::74e0a12d-42b0-49e3-8533-9c459274d92d" providerId="AD" clId="Web-{4A3C72B2-C36C-DE5A-06F7-E2762A4CD07A}" dt="2023-12-06T03:57:06.840" v="168"/>
          <ac:grpSpMkLst>
            <pc:docMk/>
            <pc:sldMk cId="895998783" sldId="311"/>
            <ac:grpSpMk id="40" creationId="{8F1D0F0A-B6F1-083B-B1E2-5A724757A5E3}"/>
          </ac:grpSpMkLst>
        </pc:grpChg>
        <pc:grpChg chg="add del">
          <ac:chgData name="JOAO CARLOS VILELA FERREIRA FILHO" userId="S::joao.ferreira88@fatec.sp.gov.br::74e0a12d-42b0-49e3-8533-9c459274d92d" providerId="AD" clId="Web-{4A3C72B2-C36C-DE5A-06F7-E2762A4CD07A}" dt="2023-12-06T03:57:06.840" v="167"/>
          <ac:grpSpMkLst>
            <pc:docMk/>
            <pc:sldMk cId="895998783" sldId="311"/>
            <ac:grpSpMk id="44" creationId="{C825B33E-7F46-8034-01D3-FCA0CBF50DD5}"/>
          </ac:grpSpMkLst>
        </pc:grpChg>
        <pc:grpChg chg="add mod">
          <ac:chgData name="JOAO CARLOS VILELA FERREIRA FILHO" userId="S::joao.ferreira88@fatec.sp.gov.br::74e0a12d-42b0-49e3-8533-9c459274d92d" providerId="AD" clId="Web-{4A3C72B2-C36C-DE5A-06F7-E2762A4CD07A}" dt="2023-12-06T03:57:15.747" v="171" actId="1076"/>
          <ac:grpSpMkLst>
            <pc:docMk/>
            <pc:sldMk cId="895998783" sldId="311"/>
            <ac:grpSpMk id="48" creationId="{BB9A1240-C1E8-8B3D-7866-55F760C86053}"/>
          </ac:grpSpMkLst>
        </pc:grpChg>
        <pc:grpChg chg="add mod">
          <ac:chgData name="JOAO CARLOS VILELA FERREIRA FILHO" userId="S::joao.ferreira88@fatec.sp.gov.br::74e0a12d-42b0-49e3-8533-9c459274d92d" providerId="AD" clId="Web-{4A3C72B2-C36C-DE5A-06F7-E2762A4CD07A}" dt="2023-12-06T03:57:31.373" v="175" actId="1076"/>
          <ac:grpSpMkLst>
            <pc:docMk/>
            <pc:sldMk cId="895998783" sldId="311"/>
            <ac:grpSpMk id="52" creationId="{8A9FD677-6CB2-45ED-AA83-2A55F8AB589B}"/>
          </ac:grpSpMkLst>
        </pc:grpChg>
        <pc:picChg chg="add del mod">
          <ac:chgData name="JOAO CARLOS VILELA FERREIRA FILHO" userId="S::joao.ferreira88@fatec.sp.gov.br::74e0a12d-42b0-49e3-8533-9c459274d92d" providerId="AD" clId="Web-{4A3C72B2-C36C-DE5A-06F7-E2762A4CD07A}" dt="2023-12-06T03:55:33.352" v="125"/>
          <ac:picMkLst>
            <pc:docMk/>
            <pc:sldMk cId="895998783" sldId="311"/>
            <ac:picMk id="2" creationId="{DCBC7584-D533-33E9-606F-D1305FEEA5FC}"/>
          </ac:picMkLst>
        </pc:picChg>
        <pc:picChg chg="add del mod">
          <ac:chgData name="JOAO CARLOS VILELA FERREIRA FILHO" userId="S::joao.ferreira88@fatec.sp.gov.br::74e0a12d-42b0-49e3-8533-9c459274d92d" providerId="AD" clId="Web-{4A3C72B2-C36C-DE5A-06F7-E2762A4CD07A}" dt="2023-12-06T03:55:51.790" v="137"/>
          <ac:picMkLst>
            <pc:docMk/>
            <pc:sldMk cId="895998783" sldId="311"/>
            <ac:picMk id="30" creationId="{2FFCE242-5FBA-98BC-CB4E-0E0C16C64D5E}"/>
          </ac:picMkLst>
        </pc:picChg>
      </pc:sldChg>
      <pc:sldChg chg="ord">
        <pc:chgData name="JOAO CARLOS VILELA FERREIRA FILHO" userId="S::joao.ferreira88@fatec.sp.gov.br::74e0a12d-42b0-49e3-8533-9c459274d92d" providerId="AD" clId="Web-{4A3C72B2-C36C-DE5A-06F7-E2762A4CD07A}" dt="2023-12-06T03:59:01.986" v="176"/>
        <pc:sldMkLst>
          <pc:docMk/>
          <pc:sldMk cId="1625267627" sldId="312"/>
        </pc:sldMkLst>
      </pc:sldChg>
    </pc:docChg>
  </pc:docChgLst>
  <pc:docChgLst>
    <pc:chgData name="JOAO CARLOS VILELA FERREIRA FILHO" userId="S::joao.ferreira88@fatec.sp.gov.br::74e0a12d-42b0-49e3-8533-9c459274d92d" providerId="AD" clId="Web-{9FB12FFE-514A-3ADA-450C-D55DF12EA4A3}"/>
    <pc:docChg chg="modSld">
      <pc:chgData name="JOAO CARLOS VILELA FERREIRA FILHO" userId="S::joao.ferreira88@fatec.sp.gov.br::74e0a12d-42b0-49e3-8533-9c459274d92d" providerId="AD" clId="Web-{9FB12FFE-514A-3ADA-450C-D55DF12EA4A3}" dt="2023-12-04T16:54:59.197" v="36" actId="20577"/>
      <pc:docMkLst>
        <pc:docMk/>
      </pc:docMkLst>
      <pc:sldChg chg="addSp delSp modSp addAnim delAnim">
        <pc:chgData name="JOAO CARLOS VILELA FERREIRA FILHO" userId="S::joao.ferreira88@fatec.sp.gov.br::74e0a12d-42b0-49e3-8533-9c459274d92d" providerId="AD" clId="Web-{9FB12FFE-514A-3ADA-450C-D55DF12EA4A3}" dt="2023-12-04T16:54:59.197" v="36" actId="20577"/>
        <pc:sldMkLst>
          <pc:docMk/>
          <pc:sldMk cId="364322315" sldId="278"/>
        </pc:sldMkLst>
        <pc:spChg chg="add mod">
          <ac:chgData name="JOAO CARLOS VILELA FERREIRA FILHO" userId="S::joao.ferreira88@fatec.sp.gov.br::74e0a12d-42b0-49e3-8533-9c459274d92d" providerId="AD" clId="Web-{9FB12FFE-514A-3ADA-450C-D55DF12EA4A3}" dt="2023-12-04T16:51:48.411" v="10" actId="20577"/>
          <ac:spMkLst>
            <pc:docMk/>
            <pc:sldMk cId="364322315" sldId="278"/>
            <ac:spMk id="2" creationId="{04C55F6A-5371-567B-8A72-B22B49FD6A30}"/>
          </ac:spMkLst>
        </pc:spChg>
        <pc:spChg chg="add mod">
          <ac:chgData name="JOAO CARLOS VILELA FERREIRA FILHO" userId="S::joao.ferreira88@fatec.sp.gov.br::74e0a12d-42b0-49e3-8533-9c459274d92d" providerId="AD" clId="Web-{9FB12FFE-514A-3ADA-450C-D55DF12EA4A3}" dt="2023-12-04T16:52:08.583" v="16" actId="1076"/>
          <ac:spMkLst>
            <pc:docMk/>
            <pc:sldMk cId="364322315" sldId="278"/>
            <ac:spMk id="7" creationId="{8CA2A6BC-EB3D-0178-9669-FB52E8EA93DB}"/>
          </ac:spMkLst>
        </pc:spChg>
        <pc:spChg chg="mod">
          <ac:chgData name="JOAO CARLOS VILELA FERREIRA FILHO" userId="S::joao.ferreira88@fatec.sp.gov.br::74e0a12d-42b0-49e3-8533-9c459274d92d" providerId="AD" clId="Web-{9FB12FFE-514A-3ADA-450C-D55DF12EA4A3}" dt="2023-12-04T16:54:59.197" v="36" actId="20577"/>
          <ac:spMkLst>
            <pc:docMk/>
            <pc:sldMk cId="364322315" sldId="278"/>
            <ac:spMk id="9" creationId="{9947DE30-FE4D-785A-5CB0-0C92FBA79C20}"/>
          </ac:spMkLst>
        </pc:spChg>
        <pc:spChg chg="mod">
          <ac:chgData name="JOAO CARLOS VILELA FERREIRA FILHO" userId="S::joao.ferreira88@fatec.sp.gov.br::74e0a12d-42b0-49e3-8533-9c459274d92d" providerId="AD" clId="Web-{9FB12FFE-514A-3ADA-450C-D55DF12EA4A3}" dt="2023-12-04T16:53:55.367" v="27" actId="20577"/>
          <ac:spMkLst>
            <pc:docMk/>
            <pc:sldMk cId="364322315" sldId="278"/>
            <ac:spMk id="10" creationId="{CDFEB8F3-382B-4C53-9A72-EC8E4FD3D7E2}"/>
          </ac:spMkLst>
        </pc:spChg>
        <pc:spChg chg="add del mod">
          <ac:chgData name="JOAO CARLOS VILELA FERREIRA FILHO" userId="S::joao.ferreira88@fatec.sp.gov.br::74e0a12d-42b0-49e3-8533-9c459274d92d" providerId="AD" clId="Web-{9FB12FFE-514A-3ADA-450C-D55DF12EA4A3}" dt="2023-12-04T16:54:11.993" v="30"/>
          <ac:spMkLst>
            <pc:docMk/>
            <pc:sldMk cId="364322315" sldId="278"/>
            <ac:spMk id="12" creationId="{BF31A084-691F-549B-C37B-477ABFB27A9C}"/>
          </ac:spMkLst>
        </pc:spChg>
        <pc:spChg chg="del mod">
          <ac:chgData name="JOAO CARLOS VILELA FERREIRA FILHO" userId="S::joao.ferreira88@fatec.sp.gov.br::74e0a12d-42b0-49e3-8533-9c459274d92d" providerId="AD" clId="Web-{9FB12FFE-514A-3ADA-450C-D55DF12EA4A3}" dt="2023-12-04T16:50:29.752" v="3"/>
          <ac:spMkLst>
            <pc:docMk/>
            <pc:sldMk cId="364322315" sldId="278"/>
            <ac:spMk id="21" creationId="{00000000-0000-0000-0000-000000000000}"/>
          </ac:spMkLst>
        </pc:spChg>
        <pc:grpChg chg="add mod">
          <ac:chgData name="JOAO CARLOS VILELA FERREIRA FILHO" userId="S::joao.ferreira88@fatec.sp.gov.br::74e0a12d-42b0-49e3-8533-9c459274d92d" providerId="AD" clId="Web-{9FB12FFE-514A-3ADA-450C-D55DF12EA4A3}" dt="2023-12-04T16:52:08.567" v="15" actId="1076"/>
          <ac:grpSpMkLst>
            <pc:docMk/>
            <pc:sldMk cId="364322315" sldId="278"/>
            <ac:grpSpMk id="6" creationId="{FD0C5556-606F-D5EB-6AF4-19D0F0477285}"/>
          </ac:grpSpMkLst>
        </pc:grpChg>
        <pc:grpChg chg="add mod">
          <ac:chgData name="JOAO CARLOS VILELA FERREIRA FILHO" userId="S::joao.ferreira88@fatec.sp.gov.br::74e0a12d-42b0-49e3-8533-9c459274d92d" providerId="AD" clId="Web-{9FB12FFE-514A-3ADA-450C-D55DF12EA4A3}" dt="2023-12-04T16:52:08.599" v="17" actId="1076"/>
          <ac:grpSpMkLst>
            <pc:docMk/>
            <pc:sldMk cId="364322315" sldId="278"/>
            <ac:grpSpMk id="11" creationId="{D3B757D5-98CD-6390-244E-A1CD9C551CDD}"/>
          </ac:grpSpMkLst>
        </pc:grpChg>
        <pc:grpChg chg="mod">
          <ac:chgData name="JOAO CARLOS VILELA FERREIRA FILHO" userId="S::joao.ferreira88@fatec.sp.gov.br::74e0a12d-42b0-49e3-8533-9c459274d92d" providerId="AD" clId="Web-{9FB12FFE-514A-3ADA-450C-D55DF12EA4A3}" dt="2023-12-04T16:51:23.301" v="9" actId="14100"/>
          <ac:grpSpMkLst>
            <pc:docMk/>
            <pc:sldMk cId="364322315" sldId="278"/>
            <ac:grpSpMk id="24" creationId="{327A9CF0-13EC-4C4F-ABC6-5B6D768D1AE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27A3B-7C3A-487F-BF5C-AAFBEC1D9656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65246-3DD4-480B-83FC-6BC96202A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27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65246-3DD4-480B-83FC-6BC96202A5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31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019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601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148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508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493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520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455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89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398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23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18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AE0C-31C0-47D9-9906-9E43F95D98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737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69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14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82797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PT" altLang="pt-PT">
                <a:latin typeface="Montserrat"/>
                <a:ea typeface="Montserrat"/>
              </a:rPr>
              <a:t>Clique aqui para editar estilos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altLang="pt-PT">
                <a:latin typeface="Montserrat"/>
                <a:ea typeface="Montserrat"/>
              </a:rPr>
              <a:t>Clique aqui para editar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altLang="pt-PT">
                <a:latin typeface="Montserrat"/>
                <a:ea typeface="Montserrat"/>
              </a:rPr>
              <a:t>Clique aqui para editar</a:t>
            </a:r>
          </a:p>
          <a:p>
            <a:pPr lvl="1"/>
            <a:r>
              <a:rPr lang="pt-PT" altLang="pt-PT">
                <a:latin typeface="Montserrat"/>
                <a:ea typeface="Montserrat"/>
              </a:rPr>
              <a:t>Secundário</a:t>
            </a:r>
          </a:p>
          <a:p>
            <a:pPr lvl="2"/>
            <a:r>
              <a:rPr lang="pt-PT" altLang="pt-PT">
                <a:latin typeface="Montserrat"/>
                <a:ea typeface="Montserrat"/>
              </a:rPr>
              <a:t>nível três</a:t>
            </a:r>
          </a:p>
          <a:p>
            <a:pPr lvl="3"/>
            <a:r>
              <a:rPr lang="pt-PT" altLang="pt-PT">
                <a:latin typeface="Montserrat"/>
                <a:ea typeface="Montserrat"/>
              </a:rPr>
              <a:t>Nível 4</a:t>
            </a:r>
          </a:p>
          <a:p>
            <a:pPr lvl="4"/>
            <a:r>
              <a:rPr lang="pt-PT" altLang="pt-PT">
                <a:latin typeface="Montserrat"/>
                <a:ea typeface="Montserrat"/>
              </a:rPr>
              <a:t>quinto ano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altLang="pt-PT">
                <a:latin typeface="Montserrat"/>
                <a:ea typeface="Montserrat"/>
              </a:rPr>
              <a:t>Clique aqui para editar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altLang="pt-PT">
                <a:latin typeface="Montserrat"/>
                <a:ea typeface="Montserrat"/>
              </a:rPr>
              <a:t>Clique aqui para editar</a:t>
            </a:r>
          </a:p>
          <a:p>
            <a:pPr lvl="1"/>
            <a:r>
              <a:rPr lang="pt-PT" altLang="pt-PT">
                <a:latin typeface="Montserrat"/>
                <a:ea typeface="Montserrat"/>
              </a:rPr>
              <a:t>Secundário</a:t>
            </a:r>
          </a:p>
          <a:p>
            <a:pPr lvl="2"/>
            <a:r>
              <a:rPr lang="pt-PT" altLang="pt-PT">
                <a:latin typeface="Montserrat"/>
                <a:ea typeface="Montserrat"/>
              </a:rPr>
              <a:t>nível três</a:t>
            </a:r>
          </a:p>
          <a:p>
            <a:pPr lvl="3"/>
            <a:r>
              <a:rPr lang="pt-PT" altLang="pt-PT">
                <a:latin typeface="Montserrat"/>
                <a:ea typeface="Montserrat"/>
              </a:rPr>
              <a:t>Nível 4</a:t>
            </a:r>
          </a:p>
          <a:p>
            <a:pPr lvl="4"/>
            <a:r>
              <a:rPr lang="pt-PT" altLang="pt-PT">
                <a:latin typeface="Montserrat"/>
                <a:ea typeface="Montserrat"/>
              </a:rPr>
              <a:t>quinto ano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74742F3E-182A-4E42-99A7-A84D607325D2}" type="datetimeFigureOut">
              <a:rPr lang="pt-PT" altLang="pt-PT" sz="1600" smtClean="0">
                <a:latin typeface="Montserrat"/>
                <a:ea typeface="Montserrat"/>
              </a:rPr>
              <a:t>05/12/2023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121F91D6-B666-4B05-8BB0-A162590E5748}" type="slidenum">
              <a:rPr lang="pt-PT" altLang="pt-PT" smtClean="0">
                <a:latin typeface="Montserrat"/>
                <a:ea typeface="Montserrat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3532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PT" altLang="pt-PT">
                <a:latin typeface="Montserrat"/>
                <a:ea typeface="Montserrat"/>
              </a:rPr>
              <a:t>Clique aqui para editar estilos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74742F3E-182A-4E42-99A7-A84D607325D2}" type="datetimeFigureOut">
              <a:rPr lang="pt-PT" altLang="pt-PT" sz="1600" smtClean="0">
                <a:latin typeface="Montserrat"/>
                <a:ea typeface="Montserrat"/>
              </a:rPr>
              <a:t>05/12/2023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121F91D6-B666-4B05-8BB0-A162590E5748}" type="slidenum">
              <a:rPr lang="pt-PT" altLang="pt-PT" smtClean="0">
                <a:latin typeface="Montserrat"/>
                <a:ea typeface="Montserrat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4344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pt-PT" altLang="pt-PT" sz="2100">
                <a:latin typeface="Montserrat"/>
                <a:ea typeface="Montserrat"/>
              </a:rPr>
              <a:t>Clique aqui para editar estilos de cabeçalho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altLang="pt-PT">
                <a:latin typeface="Montserrat"/>
                <a:ea typeface="Montserrat"/>
              </a:rPr>
              <a:t>Clique aqui para editar</a:t>
            </a:r>
          </a:p>
          <a:p>
            <a:pPr lvl="1"/>
            <a:r>
              <a:rPr lang="pt-PT" altLang="pt-PT">
                <a:latin typeface="Montserrat"/>
                <a:ea typeface="Montserrat"/>
              </a:rPr>
              <a:t>Secundário</a:t>
            </a:r>
          </a:p>
          <a:p>
            <a:pPr lvl="2"/>
            <a:r>
              <a:rPr lang="pt-PT" altLang="pt-PT">
                <a:latin typeface="Montserrat"/>
                <a:ea typeface="Montserrat"/>
              </a:rPr>
              <a:t>nível três</a:t>
            </a:r>
          </a:p>
          <a:p>
            <a:pPr lvl="3"/>
            <a:r>
              <a:rPr lang="pt-PT" altLang="pt-PT">
                <a:latin typeface="Montserrat"/>
                <a:ea typeface="Montserrat"/>
              </a:rPr>
              <a:t>Nível 4</a:t>
            </a:r>
          </a:p>
          <a:p>
            <a:pPr lvl="4"/>
            <a:r>
              <a:rPr lang="pt-PT" altLang="pt-PT">
                <a:latin typeface="Montserrat"/>
                <a:ea typeface="Montserrat"/>
              </a:rPr>
              <a:t>quinto ano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altLang="pt-PT">
                <a:latin typeface="Montserrat"/>
                <a:ea typeface="Montserrat"/>
              </a:rPr>
              <a:t>Clique aqui para editar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74742F3E-182A-4E42-99A7-A84D607325D2}" type="datetimeFigureOut">
              <a:rPr lang="pt-PT" altLang="pt-PT" sz="1600" smtClean="0">
                <a:latin typeface="Montserrat"/>
                <a:ea typeface="Montserrat"/>
              </a:rPr>
              <a:t>05/12/2023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121F91D6-B666-4B05-8BB0-A162590E5748}" type="slidenum">
              <a:rPr lang="pt-PT" altLang="pt-PT" smtClean="0">
                <a:latin typeface="Montserrat"/>
                <a:ea typeface="Montserrat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6655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pt-PT" altLang="pt-PT" sz="2100">
                <a:latin typeface="Montserrat"/>
                <a:ea typeface="Montserrat"/>
              </a:rPr>
              <a:t>Clique aqui para editar estilos de cabeçalho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altLang="pt-PT">
                <a:latin typeface="Montserrat"/>
                <a:ea typeface="Montserrat"/>
              </a:rPr>
              <a:t>Clique no ícone para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altLang="pt-PT">
                <a:latin typeface="Montserrat"/>
                <a:ea typeface="Montserrat"/>
              </a:rPr>
              <a:t>Clique aqui para editar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74742F3E-182A-4E42-99A7-A84D607325D2}" type="datetimeFigureOut">
              <a:rPr lang="pt-PT" altLang="pt-PT" sz="1600" smtClean="0">
                <a:latin typeface="Montserrat"/>
                <a:ea typeface="Montserrat"/>
              </a:rPr>
              <a:t>05/12/2023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121F91D6-B666-4B05-8BB0-A162590E5748}" type="slidenum">
              <a:rPr lang="pt-PT" altLang="pt-PT" smtClean="0">
                <a:latin typeface="Montserrat"/>
                <a:ea typeface="Montserrat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2149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PT" altLang="pt-PT">
                <a:latin typeface="Montserrat"/>
                <a:ea typeface="Montserrat"/>
              </a:rPr>
              <a:t>Clique aqui para editar estilos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vert">
            <a:normAutofit/>
          </a:bodyPr>
          <a:lstStyle/>
          <a:p>
            <a:pPr lvl="0"/>
            <a:r>
              <a:rPr lang="pt-PT" altLang="pt-PT" sz="2700">
                <a:latin typeface="Montserrat"/>
                <a:ea typeface="Montserrat"/>
              </a:rPr>
              <a:t>Clique aqui para editar estilos de texto mestre</a:t>
            </a:r>
          </a:p>
          <a:p>
            <a:pPr lvl="1"/>
            <a:r>
              <a:rPr lang="pt-PT" altLang="pt-PT">
                <a:latin typeface="Montserrat"/>
                <a:ea typeface="Montserrat"/>
              </a:rPr>
              <a:t>Secundário</a:t>
            </a:r>
          </a:p>
          <a:p>
            <a:pPr lvl="2"/>
            <a:r>
              <a:rPr lang="pt-PT" altLang="pt-PT">
                <a:latin typeface="Montserrat"/>
                <a:ea typeface="Montserrat"/>
              </a:rPr>
              <a:t>nível três</a:t>
            </a:r>
          </a:p>
          <a:p>
            <a:pPr lvl="3"/>
            <a:r>
              <a:rPr lang="pt-PT" altLang="pt-PT">
                <a:latin typeface="Montserrat"/>
                <a:ea typeface="Montserrat"/>
              </a:rPr>
              <a:t>Nível 4</a:t>
            </a:r>
          </a:p>
          <a:p>
            <a:pPr lvl="4"/>
            <a:r>
              <a:rPr lang="pt-PT" altLang="pt-PT">
                <a:latin typeface="Montserrat"/>
                <a:ea typeface="Montserrat"/>
              </a:rPr>
              <a:t>quinto ano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74742F3E-182A-4E42-99A7-A84D607325D2}" type="datetimeFigureOut">
              <a:rPr lang="pt-PT" altLang="pt-PT" sz="1600" smtClean="0">
                <a:latin typeface="Montserrat"/>
                <a:ea typeface="Montserrat"/>
              </a:rPr>
              <a:t>05/12/2023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121F91D6-B666-4B05-8BB0-A162590E5748}" type="slidenum">
              <a:rPr lang="pt-PT" altLang="pt-PT" smtClean="0">
                <a:latin typeface="Montserrat"/>
                <a:ea typeface="Montserrat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64834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vert">
            <a:normAutofit/>
          </a:bodyPr>
          <a:lstStyle/>
          <a:p>
            <a:r>
              <a:rPr lang="pt-PT" altLang="pt-PT" sz="3200">
                <a:latin typeface="Montserrat"/>
                <a:ea typeface="Montserrat"/>
              </a:rPr>
              <a:t>Clique aqui para editar estilos de cabeçalho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vert">
            <a:normAutofit/>
          </a:bodyPr>
          <a:lstStyle/>
          <a:p>
            <a:pPr lvl="0"/>
            <a:r>
              <a:rPr lang="pt-PT" altLang="pt-PT">
                <a:latin typeface="Montserrat"/>
                <a:ea typeface="Montserrat"/>
              </a:rPr>
              <a:t>Clique aqui para editar</a:t>
            </a:r>
          </a:p>
          <a:p>
            <a:pPr lvl="1"/>
            <a:r>
              <a:rPr lang="pt-PT" altLang="pt-PT">
                <a:latin typeface="Montserrat"/>
                <a:ea typeface="Montserrat"/>
              </a:rPr>
              <a:t>Secundário</a:t>
            </a:r>
          </a:p>
          <a:p>
            <a:pPr lvl="2"/>
            <a:r>
              <a:rPr lang="pt-PT" altLang="pt-PT">
                <a:latin typeface="Montserrat"/>
                <a:ea typeface="Montserrat"/>
              </a:rPr>
              <a:t>nível três</a:t>
            </a:r>
          </a:p>
          <a:p>
            <a:pPr lvl="3"/>
            <a:r>
              <a:rPr lang="pt-PT" altLang="pt-PT">
                <a:latin typeface="Montserrat"/>
                <a:ea typeface="Montserrat"/>
              </a:rPr>
              <a:t>Nível 4</a:t>
            </a:r>
          </a:p>
          <a:p>
            <a:pPr lvl="4"/>
            <a:r>
              <a:rPr lang="pt-PT" altLang="pt-PT">
                <a:latin typeface="Montserrat"/>
                <a:ea typeface="Montserrat"/>
              </a:rPr>
              <a:t>quinto ano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74742F3E-182A-4E42-99A7-A84D607325D2}" type="datetimeFigureOut">
              <a:rPr lang="pt-PT" altLang="pt-PT" sz="1600" smtClean="0">
                <a:latin typeface="Montserrat"/>
                <a:ea typeface="Montserrat"/>
              </a:rPr>
              <a:t>05/12/2023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121F91D6-B666-4B05-8BB0-A162590E5748}" type="slidenum">
              <a:rPr lang="pt-PT" altLang="pt-PT" smtClean="0">
                <a:latin typeface="Montserrat"/>
                <a:ea typeface="Montserrat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48816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44DF06FD-D30A-4C52-8511-A43C1DB63B35}"/>
              </a:ext>
            </a:extLst>
          </p:cNvPr>
          <p:cNvCxnSpPr>
            <a:endCxn id="3" idx="11"/>
          </p:cNvCxnSpPr>
          <p:nvPr userDrawn="1"/>
        </p:nvCxnSpPr>
        <p:spPr>
          <a:xfrm flipV="1">
            <a:off x="580898" y="790650"/>
            <a:ext cx="10700353" cy="45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>
            <a:extLst>
              <a:ext uri="{FF2B5EF4-FFF2-40B4-BE49-F238E27FC236}">
                <a16:creationId xmlns:a16="http://schemas.microsoft.com/office/drawing/2014/main" id="{139EB2AB-7399-48B7-8C33-F692715D75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81251" y="363136"/>
            <a:ext cx="425960" cy="427515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Freeform 25">
            <a:extLst>
              <a:ext uri="{FF2B5EF4-FFF2-40B4-BE49-F238E27FC236}">
                <a16:creationId xmlns:a16="http://schemas.microsoft.com/office/drawing/2014/main" id="{2310F8B6-85F2-44F9-8146-D976A2CB327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1259" y="152093"/>
            <a:ext cx="621002" cy="6451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600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Freeform 26">
            <a:extLst>
              <a:ext uri="{FF2B5EF4-FFF2-40B4-BE49-F238E27FC236}">
                <a16:creationId xmlns:a16="http://schemas.microsoft.com/office/drawing/2014/main" id="{4C00A063-B1DE-410B-8D08-BE56E25E31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3535" y="152093"/>
            <a:ext cx="736450" cy="6451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600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AFEF348C-2B30-4859-AF23-2492021FFB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4789" y="152093"/>
            <a:ext cx="873312" cy="6451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600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52549A-27D8-4ED5-9B18-B7A71F47DFC4}"/>
              </a:ext>
            </a:extLst>
          </p:cNvPr>
          <p:cNvGrpSpPr/>
          <p:nvPr userDrawn="1"/>
        </p:nvGrpSpPr>
        <p:grpSpPr>
          <a:xfrm>
            <a:off x="688671" y="232414"/>
            <a:ext cx="484598" cy="484534"/>
            <a:chOff x="1827622" y="1343919"/>
            <a:chExt cx="2304000" cy="23040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709CB7E-91D6-429B-9523-4BBC1552329B}"/>
                </a:ext>
              </a:extLst>
            </p:cNvPr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317500" dist="101600" dir="7800000" sx="44000" sy="44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600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0AF8E7A-689D-4366-94FF-E8C962DB4763}"/>
                </a:ext>
              </a:extLst>
            </p:cNvPr>
            <p:cNvSpPr/>
            <p:nvPr/>
          </p:nvSpPr>
          <p:spPr>
            <a:xfrm>
              <a:off x="1827622" y="1393776"/>
              <a:ext cx="2204282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zh-CN" altLang="en-US" sz="1100">
                <a:solidFill>
                  <a:srgbClr val="663A77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D5972FD-C9B9-46E4-8D98-A869DD028629}"/>
              </a:ext>
            </a:extLst>
          </p:cNvPr>
          <p:cNvSpPr txBox="1"/>
          <p:nvPr userDrawn="1"/>
        </p:nvSpPr>
        <p:spPr>
          <a:xfrm>
            <a:off x="1540991" y="335685"/>
            <a:ext cx="1026481" cy="20010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PT" altLang="pt-PT" sz="700">
                <a:latin typeface="Montserrat"/>
                <a:ea typeface="Montserrat"/>
              </a:rPr>
              <a:t>conteúdo do título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757C3AE-3005-4E52-AD30-9319E681FDAF}"/>
              </a:ext>
            </a:extLst>
          </p:cNvPr>
          <p:cNvSpPr/>
          <p:nvPr userDrawn="1"/>
        </p:nvSpPr>
        <p:spPr>
          <a:xfrm>
            <a:off x="467317" y="679987"/>
            <a:ext cx="221354" cy="22132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FFD393"/>
                </a:gs>
                <a:gs pos="100000">
                  <a:srgbClr val="FFAB2F"/>
                </a:gs>
              </a:gsLst>
              <a:lin ang="2700000" scaled="1"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CD2544C-8C57-42F4-836A-38D3536398AC}"/>
              </a:ext>
            </a:extLst>
          </p:cNvPr>
          <p:cNvGrpSpPr/>
          <p:nvPr userDrawn="1"/>
        </p:nvGrpSpPr>
        <p:grpSpPr>
          <a:xfrm>
            <a:off x="677342" y="268461"/>
            <a:ext cx="411676" cy="411526"/>
            <a:chOff x="4297826" y="4749111"/>
            <a:chExt cx="1170670" cy="11706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FCD98B4-E7D3-4CB1-9E24-E8B664CC85EC}"/>
                </a:ext>
              </a:extLst>
            </p:cNvPr>
            <p:cNvGrpSpPr/>
            <p:nvPr/>
          </p:nvGrpSpPr>
          <p:grpSpPr>
            <a:xfrm>
              <a:off x="4297826" y="4749111"/>
              <a:ext cx="1170670" cy="1170670"/>
              <a:chOff x="2586038" y="2761615"/>
              <a:chExt cx="1334770" cy="1334770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3612491-A79C-4F9F-B2DC-39999EA584DA}"/>
                  </a:ext>
                </a:extLst>
              </p:cNvPr>
              <p:cNvSpPr/>
              <p:nvPr/>
            </p:nvSpPr>
            <p:spPr>
              <a:xfrm>
                <a:off x="2586038" y="2761615"/>
                <a:ext cx="1334770" cy="133477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1853DD6A-EE30-49C8-959F-1CC2E5C204B0}"/>
                  </a:ext>
                </a:extLst>
              </p:cNvPr>
              <p:cNvSpPr/>
              <p:nvPr/>
            </p:nvSpPr>
            <p:spPr>
              <a:xfrm>
                <a:off x="2742565" y="2919095"/>
                <a:ext cx="1019810" cy="1019810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</a:ln>
              <a:effectLst>
                <a:outerShdw blurRad="889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14" name="Group 52">
              <a:extLst>
                <a:ext uri="{FF2B5EF4-FFF2-40B4-BE49-F238E27FC236}">
                  <a16:creationId xmlns:a16="http://schemas.microsoft.com/office/drawing/2014/main" id="{5C62948B-06B9-4413-931C-154717E852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64238" y="5118239"/>
              <a:ext cx="436173" cy="432413"/>
              <a:chOff x="3783" y="2102"/>
              <a:chExt cx="116" cy="115"/>
            </a:xfrm>
            <a:solidFill>
              <a:srgbClr val="E87071"/>
            </a:solidFill>
            <a:effectLst/>
          </p:grpSpPr>
          <p:sp>
            <p:nvSpPr>
              <p:cNvPr id="15" name="Freeform 53">
                <a:extLst>
                  <a:ext uri="{FF2B5EF4-FFF2-40B4-BE49-F238E27FC236}">
                    <a16:creationId xmlns:a16="http://schemas.microsoft.com/office/drawing/2014/main" id="{AB43E6E4-6245-418D-A14C-5EDCE264B3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3" y="2102"/>
                <a:ext cx="116" cy="115"/>
              </a:xfrm>
              <a:custGeom>
                <a:avLst/>
                <a:gdLst>
                  <a:gd name="T0" fmla="*/ 23 w 46"/>
                  <a:gd name="T1" fmla="*/ 0 h 46"/>
                  <a:gd name="T2" fmla="*/ 0 w 46"/>
                  <a:gd name="T3" fmla="*/ 23 h 46"/>
                  <a:gd name="T4" fmla="*/ 23 w 46"/>
                  <a:gd name="T5" fmla="*/ 46 h 46"/>
                  <a:gd name="T6" fmla="*/ 46 w 46"/>
                  <a:gd name="T7" fmla="*/ 23 h 46"/>
                  <a:gd name="T8" fmla="*/ 23 w 46"/>
                  <a:gd name="T9" fmla="*/ 0 h 46"/>
                  <a:gd name="T10" fmla="*/ 23 w 46"/>
                  <a:gd name="T11" fmla="*/ 42 h 46"/>
                  <a:gd name="T12" fmla="*/ 5 w 46"/>
                  <a:gd name="T13" fmla="*/ 23 h 46"/>
                  <a:gd name="T14" fmla="*/ 23 w 46"/>
                  <a:gd name="T15" fmla="*/ 4 h 46"/>
                  <a:gd name="T16" fmla="*/ 42 w 46"/>
                  <a:gd name="T17" fmla="*/ 23 h 46"/>
                  <a:gd name="T18" fmla="*/ 23 w 46"/>
                  <a:gd name="T19" fmla="*/ 4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6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ubicBezTo>
                      <a:pt x="36" y="46"/>
                      <a:pt x="46" y="36"/>
                      <a:pt x="46" y="23"/>
                    </a:cubicBezTo>
                    <a:cubicBezTo>
                      <a:pt x="46" y="10"/>
                      <a:pt x="36" y="0"/>
                      <a:pt x="23" y="0"/>
                    </a:cubicBezTo>
                    <a:close/>
                    <a:moveTo>
                      <a:pt x="23" y="42"/>
                    </a:moveTo>
                    <a:cubicBezTo>
                      <a:pt x="13" y="42"/>
                      <a:pt x="5" y="33"/>
                      <a:pt x="5" y="23"/>
                    </a:cubicBezTo>
                    <a:cubicBezTo>
                      <a:pt x="5" y="13"/>
                      <a:pt x="13" y="4"/>
                      <a:pt x="23" y="4"/>
                    </a:cubicBezTo>
                    <a:cubicBezTo>
                      <a:pt x="34" y="4"/>
                      <a:pt x="42" y="13"/>
                      <a:pt x="42" y="23"/>
                    </a:cubicBezTo>
                    <a:cubicBezTo>
                      <a:pt x="42" y="33"/>
                      <a:pt x="34" y="42"/>
                      <a:pt x="2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6" name="Freeform 54">
                <a:extLst>
                  <a:ext uri="{FF2B5EF4-FFF2-40B4-BE49-F238E27FC236}">
                    <a16:creationId xmlns:a16="http://schemas.microsoft.com/office/drawing/2014/main" id="{FB3CC24E-7F64-4D3F-8CD2-5488A3F7B7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3" y="2102"/>
                <a:ext cx="116" cy="115"/>
              </a:xfrm>
              <a:custGeom>
                <a:avLst/>
                <a:gdLst>
                  <a:gd name="T0" fmla="*/ 23 w 46"/>
                  <a:gd name="T1" fmla="*/ 0 h 46"/>
                  <a:gd name="T2" fmla="*/ 0 w 46"/>
                  <a:gd name="T3" fmla="*/ 23 h 46"/>
                  <a:gd name="T4" fmla="*/ 23 w 46"/>
                  <a:gd name="T5" fmla="*/ 46 h 46"/>
                  <a:gd name="T6" fmla="*/ 46 w 46"/>
                  <a:gd name="T7" fmla="*/ 23 h 46"/>
                  <a:gd name="T8" fmla="*/ 23 w 46"/>
                  <a:gd name="T9" fmla="*/ 0 h 46"/>
                  <a:gd name="T10" fmla="*/ 23 w 46"/>
                  <a:gd name="T11" fmla="*/ 42 h 46"/>
                  <a:gd name="T12" fmla="*/ 5 w 46"/>
                  <a:gd name="T13" fmla="*/ 23 h 46"/>
                  <a:gd name="T14" fmla="*/ 23 w 46"/>
                  <a:gd name="T15" fmla="*/ 4 h 46"/>
                  <a:gd name="T16" fmla="*/ 42 w 46"/>
                  <a:gd name="T17" fmla="*/ 23 h 46"/>
                  <a:gd name="T18" fmla="*/ 23 w 46"/>
                  <a:gd name="T19" fmla="*/ 4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6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ubicBezTo>
                      <a:pt x="36" y="46"/>
                      <a:pt x="46" y="36"/>
                      <a:pt x="46" y="23"/>
                    </a:cubicBezTo>
                    <a:cubicBezTo>
                      <a:pt x="46" y="10"/>
                      <a:pt x="36" y="0"/>
                      <a:pt x="23" y="0"/>
                    </a:cubicBezTo>
                    <a:close/>
                    <a:moveTo>
                      <a:pt x="23" y="42"/>
                    </a:moveTo>
                    <a:cubicBezTo>
                      <a:pt x="13" y="42"/>
                      <a:pt x="5" y="33"/>
                      <a:pt x="5" y="23"/>
                    </a:cubicBezTo>
                    <a:cubicBezTo>
                      <a:pt x="5" y="13"/>
                      <a:pt x="13" y="4"/>
                      <a:pt x="23" y="4"/>
                    </a:cubicBezTo>
                    <a:cubicBezTo>
                      <a:pt x="34" y="4"/>
                      <a:pt x="42" y="13"/>
                      <a:pt x="42" y="23"/>
                    </a:cubicBezTo>
                    <a:cubicBezTo>
                      <a:pt x="42" y="33"/>
                      <a:pt x="34" y="42"/>
                      <a:pt x="2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7" name="Freeform 55">
                <a:extLst>
                  <a:ext uri="{FF2B5EF4-FFF2-40B4-BE49-F238E27FC236}">
                    <a16:creationId xmlns:a16="http://schemas.microsoft.com/office/drawing/2014/main" id="{2AAFEA34-1FC9-4F4E-8FB0-33F9C95C38C8}"/>
                  </a:ext>
                </a:extLst>
              </p:cNvPr>
              <p:cNvSpPr/>
              <p:nvPr/>
            </p:nvSpPr>
            <p:spPr bwMode="auto">
              <a:xfrm>
                <a:off x="3839" y="2115"/>
                <a:ext cx="7" cy="10"/>
              </a:xfrm>
              <a:custGeom>
                <a:avLst/>
                <a:gdLst>
                  <a:gd name="T0" fmla="*/ 1 w 3"/>
                  <a:gd name="T1" fmla="*/ 4 h 4"/>
                  <a:gd name="T2" fmla="*/ 1 w 3"/>
                  <a:gd name="T3" fmla="*/ 4 h 4"/>
                  <a:gd name="T4" fmla="*/ 3 w 3"/>
                  <a:gd name="T5" fmla="*/ 3 h 4"/>
                  <a:gd name="T6" fmla="*/ 3 w 3"/>
                  <a:gd name="T7" fmla="*/ 0 h 4"/>
                  <a:gd name="T8" fmla="*/ 1 w 3"/>
                  <a:gd name="T9" fmla="*/ 0 h 4"/>
                  <a:gd name="T10" fmla="*/ 0 w 3"/>
                  <a:gd name="T11" fmla="*/ 0 h 4"/>
                  <a:gd name="T12" fmla="*/ 0 w 3"/>
                  <a:gd name="T13" fmla="*/ 3 h 4"/>
                  <a:gd name="T14" fmla="*/ 1 w 3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8" name="Freeform 56">
                <a:extLst>
                  <a:ext uri="{FF2B5EF4-FFF2-40B4-BE49-F238E27FC236}">
                    <a16:creationId xmlns:a16="http://schemas.microsoft.com/office/drawing/2014/main" id="{FC511011-B17F-49D2-8E29-04E8E34BC1FE}"/>
                  </a:ext>
                </a:extLst>
              </p:cNvPr>
              <p:cNvSpPr/>
              <p:nvPr/>
            </p:nvSpPr>
            <p:spPr bwMode="auto">
              <a:xfrm>
                <a:off x="3839" y="2195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1 h 4"/>
                  <a:gd name="T6" fmla="*/ 0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1 h 4"/>
                  <a:gd name="T14" fmla="*/ 1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Freeform 57">
                <a:extLst>
                  <a:ext uri="{FF2B5EF4-FFF2-40B4-BE49-F238E27FC236}">
                    <a16:creationId xmlns:a16="http://schemas.microsoft.com/office/drawing/2014/main" id="{1C3F8F60-ABEC-4BC5-99C7-96989EF95798}"/>
                  </a:ext>
                </a:extLst>
              </p:cNvPr>
              <p:cNvSpPr/>
              <p:nvPr/>
            </p:nvSpPr>
            <p:spPr bwMode="auto">
              <a:xfrm>
                <a:off x="3796" y="2155"/>
                <a:ext cx="10" cy="10"/>
              </a:xfrm>
              <a:custGeom>
                <a:avLst/>
                <a:gdLst>
                  <a:gd name="T0" fmla="*/ 3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3 w 4"/>
                  <a:gd name="T9" fmla="*/ 4 h 4"/>
                  <a:gd name="T10" fmla="*/ 4 w 4"/>
                  <a:gd name="T11" fmla="*/ 2 h 4"/>
                  <a:gd name="T12" fmla="*/ 4 w 4"/>
                  <a:gd name="T13" fmla="*/ 2 h 4"/>
                  <a:gd name="T14" fmla="*/ 3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0" name="Freeform 58">
                <a:extLst>
                  <a:ext uri="{FF2B5EF4-FFF2-40B4-BE49-F238E27FC236}">
                    <a16:creationId xmlns:a16="http://schemas.microsoft.com/office/drawing/2014/main" id="{E3D37BA0-17E7-4420-80D6-9342894F555B}"/>
                  </a:ext>
                </a:extLst>
              </p:cNvPr>
              <p:cNvSpPr/>
              <p:nvPr/>
            </p:nvSpPr>
            <p:spPr bwMode="auto">
              <a:xfrm>
                <a:off x="3877" y="2155"/>
                <a:ext cx="10" cy="10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0 w 4"/>
                  <a:gd name="T7" fmla="*/ 2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1" name="Freeform 59">
                <a:extLst>
                  <a:ext uri="{FF2B5EF4-FFF2-40B4-BE49-F238E27FC236}">
                    <a16:creationId xmlns:a16="http://schemas.microsoft.com/office/drawing/2014/main" id="{63BC155B-EABA-494D-B7AC-6661B157A2EB}"/>
                  </a:ext>
                </a:extLst>
              </p:cNvPr>
              <p:cNvSpPr/>
              <p:nvPr/>
            </p:nvSpPr>
            <p:spPr bwMode="auto">
              <a:xfrm>
                <a:off x="3813" y="2127"/>
                <a:ext cx="33" cy="38"/>
              </a:xfrm>
              <a:custGeom>
                <a:avLst/>
                <a:gdLst>
                  <a:gd name="T0" fmla="*/ 11 w 13"/>
                  <a:gd name="T1" fmla="*/ 0 h 15"/>
                  <a:gd name="T2" fmla="*/ 10 w 13"/>
                  <a:gd name="T3" fmla="*/ 2 h 15"/>
                  <a:gd name="T4" fmla="*/ 10 w 13"/>
                  <a:gd name="T5" fmla="*/ 11 h 15"/>
                  <a:gd name="T6" fmla="*/ 9 w 13"/>
                  <a:gd name="T7" fmla="*/ 12 h 15"/>
                  <a:gd name="T8" fmla="*/ 2 w 13"/>
                  <a:gd name="T9" fmla="*/ 12 h 15"/>
                  <a:gd name="T10" fmla="*/ 0 w 13"/>
                  <a:gd name="T11" fmla="*/ 14 h 15"/>
                  <a:gd name="T12" fmla="*/ 2 w 13"/>
                  <a:gd name="T13" fmla="*/ 15 h 15"/>
                  <a:gd name="T14" fmla="*/ 11 w 13"/>
                  <a:gd name="T15" fmla="*/ 15 h 15"/>
                  <a:gd name="T16" fmla="*/ 12 w 13"/>
                  <a:gd name="T17" fmla="*/ 15 h 15"/>
                  <a:gd name="T18" fmla="*/ 12 w 13"/>
                  <a:gd name="T19" fmla="*/ 15 h 15"/>
                  <a:gd name="T20" fmla="*/ 13 w 13"/>
                  <a:gd name="T21" fmla="*/ 13 h 15"/>
                  <a:gd name="T22" fmla="*/ 13 w 13"/>
                  <a:gd name="T23" fmla="*/ 2 h 15"/>
                  <a:gd name="T24" fmla="*/ 11 w 13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5">
                    <a:moveTo>
                      <a:pt x="11" y="0"/>
                    </a:moveTo>
                    <a:cubicBezTo>
                      <a:pt x="10" y="0"/>
                      <a:pt x="10" y="1"/>
                      <a:pt x="10" y="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4"/>
                      <a:pt x="1" y="15"/>
                      <a:pt x="2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3" y="14"/>
                      <a:pt x="13" y="1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8376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44DF06FD-D30A-4C52-8511-A43C1DB63B35}"/>
              </a:ext>
            </a:extLst>
          </p:cNvPr>
          <p:cNvCxnSpPr>
            <a:endCxn id="3" idx="11"/>
          </p:cNvCxnSpPr>
          <p:nvPr userDrawn="1"/>
        </p:nvCxnSpPr>
        <p:spPr>
          <a:xfrm flipV="1">
            <a:off x="580898" y="790650"/>
            <a:ext cx="10700353" cy="45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>
            <a:extLst>
              <a:ext uri="{FF2B5EF4-FFF2-40B4-BE49-F238E27FC236}">
                <a16:creationId xmlns:a16="http://schemas.microsoft.com/office/drawing/2014/main" id="{139EB2AB-7399-48B7-8C33-F692715D75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81251" y="363136"/>
            <a:ext cx="425960" cy="427515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Freeform 25">
            <a:extLst>
              <a:ext uri="{FF2B5EF4-FFF2-40B4-BE49-F238E27FC236}">
                <a16:creationId xmlns:a16="http://schemas.microsoft.com/office/drawing/2014/main" id="{2310F8B6-85F2-44F9-8146-D976A2CB327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1259" y="152093"/>
            <a:ext cx="621002" cy="6451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600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Freeform 26">
            <a:extLst>
              <a:ext uri="{FF2B5EF4-FFF2-40B4-BE49-F238E27FC236}">
                <a16:creationId xmlns:a16="http://schemas.microsoft.com/office/drawing/2014/main" id="{4C00A063-B1DE-410B-8D08-BE56E25E31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3535" y="152093"/>
            <a:ext cx="736450" cy="6451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600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AFEF348C-2B30-4859-AF23-2492021FFB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4789" y="152093"/>
            <a:ext cx="873312" cy="6451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600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52549A-27D8-4ED5-9B18-B7A71F47DFC4}"/>
              </a:ext>
            </a:extLst>
          </p:cNvPr>
          <p:cNvGrpSpPr/>
          <p:nvPr userDrawn="1"/>
        </p:nvGrpSpPr>
        <p:grpSpPr>
          <a:xfrm>
            <a:off x="688671" y="232414"/>
            <a:ext cx="484598" cy="484534"/>
            <a:chOff x="1827622" y="1343919"/>
            <a:chExt cx="2304000" cy="23040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709CB7E-91D6-429B-9523-4BBC1552329B}"/>
                </a:ext>
              </a:extLst>
            </p:cNvPr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317500" dist="101600" dir="7800000" sx="44000" sy="44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600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0AF8E7A-689D-4366-94FF-E8C962DB4763}"/>
                </a:ext>
              </a:extLst>
            </p:cNvPr>
            <p:cNvSpPr/>
            <p:nvPr/>
          </p:nvSpPr>
          <p:spPr>
            <a:xfrm>
              <a:off x="1827622" y="1393776"/>
              <a:ext cx="2204282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zh-CN" altLang="en-US" sz="1100">
                <a:solidFill>
                  <a:srgbClr val="663A77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D5972FD-C9B9-46E4-8D98-A869DD028629}"/>
              </a:ext>
            </a:extLst>
          </p:cNvPr>
          <p:cNvSpPr txBox="1"/>
          <p:nvPr userDrawn="1"/>
        </p:nvSpPr>
        <p:spPr>
          <a:xfrm>
            <a:off x="1540991" y="335685"/>
            <a:ext cx="1026481" cy="20010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PT" altLang="pt-PT" sz="700">
                <a:latin typeface="Montserrat"/>
                <a:ea typeface="Montserrat"/>
              </a:rPr>
              <a:t>conteúdo do título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757C3AE-3005-4E52-AD30-9319E681FDAF}"/>
              </a:ext>
            </a:extLst>
          </p:cNvPr>
          <p:cNvSpPr/>
          <p:nvPr userDrawn="1"/>
        </p:nvSpPr>
        <p:spPr>
          <a:xfrm>
            <a:off x="467317" y="679987"/>
            <a:ext cx="221354" cy="22132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FFD393"/>
                </a:gs>
                <a:gs pos="100000">
                  <a:srgbClr val="FFAB2F"/>
                </a:gs>
              </a:gsLst>
              <a:lin ang="2700000" scaled="1"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233EBF2-2A12-4C03-BEFF-4EDBD0BE4644}"/>
              </a:ext>
            </a:extLst>
          </p:cNvPr>
          <p:cNvGrpSpPr/>
          <p:nvPr userDrawn="1"/>
        </p:nvGrpSpPr>
        <p:grpSpPr>
          <a:xfrm>
            <a:off x="706143" y="265909"/>
            <a:ext cx="411676" cy="411526"/>
            <a:chOff x="7585822" y="3753035"/>
            <a:chExt cx="1170670" cy="117067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4556B3B-DAE0-46C3-85F0-D3C83102BEBA}"/>
                </a:ext>
              </a:extLst>
            </p:cNvPr>
            <p:cNvGrpSpPr/>
            <p:nvPr/>
          </p:nvGrpSpPr>
          <p:grpSpPr>
            <a:xfrm>
              <a:off x="7585822" y="3753035"/>
              <a:ext cx="1170670" cy="1170670"/>
              <a:chOff x="2586038" y="2761615"/>
              <a:chExt cx="1334770" cy="133477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8C0DCE2-B571-41C9-A385-7CCD14F20EB3}"/>
                  </a:ext>
                </a:extLst>
              </p:cNvPr>
              <p:cNvSpPr/>
              <p:nvPr/>
            </p:nvSpPr>
            <p:spPr>
              <a:xfrm>
                <a:off x="2586038" y="2761615"/>
                <a:ext cx="1334770" cy="133477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351">
                  <a:solidFill>
                    <a:prstClr val="white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DDDB773-EA1F-4EC5-A20D-33AFC416E32C}"/>
                  </a:ext>
                </a:extLst>
              </p:cNvPr>
              <p:cNvSpPr/>
              <p:nvPr/>
            </p:nvSpPr>
            <p:spPr>
              <a:xfrm>
                <a:off x="2742565" y="2919095"/>
                <a:ext cx="1019810" cy="1019810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</a:ln>
              <a:effectLst>
                <a:outerShdw blurRad="889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26" name="Group 62">
              <a:extLst>
                <a:ext uri="{FF2B5EF4-FFF2-40B4-BE49-F238E27FC236}">
                  <a16:creationId xmlns:a16="http://schemas.microsoft.com/office/drawing/2014/main" id="{E6EA7247-4496-447E-8B91-12541725A4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52069" y="4169753"/>
              <a:ext cx="465122" cy="371377"/>
              <a:chOff x="3775" y="2110"/>
              <a:chExt cx="129" cy="103"/>
            </a:xfrm>
            <a:solidFill>
              <a:srgbClr val="00BBCF"/>
            </a:solidFill>
            <a:effectLst/>
          </p:grpSpPr>
          <p:sp>
            <p:nvSpPr>
              <p:cNvPr id="27" name="Freeform 63">
                <a:extLst>
                  <a:ext uri="{FF2B5EF4-FFF2-40B4-BE49-F238E27FC236}">
                    <a16:creationId xmlns:a16="http://schemas.microsoft.com/office/drawing/2014/main" id="{221343F9-3256-45F2-8F0B-4FE753BEAB65}"/>
                  </a:ext>
                </a:extLst>
              </p:cNvPr>
              <p:cNvSpPr/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8" name="Freeform 64">
                <a:extLst>
                  <a:ext uri="{FF2B5EF4-FFF2-40B4-BE49-F238E27FC236}">
                    <a16:creationId xmlns:a16="http://schemas.microsoft.com/office/drawing/2014/main" id="{CD3A3689-7DB6-459D-BD76-FC78BDFCFD40}"/>
                  </a:ext>
                </a:extLst>
              </p:cNvPr>
              <p:cNvSpPr/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9" name="Freeform 65">
                <a:extLst>
                  <a:ext uri="{FF2B5EF4-FFF2-40B4-BE49-F238E27FC236}">
                    <a16:creationId xmlns:a16="http://schemas.microsoft.com/office/drawing/2014/main" id="{15948735-0960-43BB-A652-C76128417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69913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/>
      <p:bldP spid="1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44DF06FD-D30A-4C52-8511-A43C1DB63B35}"/>
              </a:ext>
            </a:extLst>
          </p:cNvPr>
          <p:cNvCxnSpPr>
            <a:endCxn id="3" idx="11"/>
          </p:cNvCxnSpPr>
          <p:nvPr userDrawn="1"/>
        </p:nvCxnSpPr>
        <p:spPr>
          <a:xfrm flipV="1">
            <a:off x="580898" y="790650"/>
            <a:ext cx="10700353" cy="45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>
            <a:extLst>
              <a:ext uri="{FF2B5EF4-FFF2-40B4-BE49-F238E27FC236}">
                <a16:creationId xmlns:a16="http://schemas.microsoft.com/office/drawing/2014/main" id="{139EB2AB-7399-48B7-8C33-F692715D75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81251" y="363136"/>
            <a:ext cx="425960" cy="427515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Freeform 25">
            <a:extLst>
              <a:ext uri="{FF2B5EF4-FFF2-40B4-BE49-F238E27FC236}">
                <a16:creationId xmlns:a16="http://schemas.microsoft.com/office/drawing/2014/main" id="{2310F8B6-85F2-44F9-8146-D976A2CB327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1259" y="152093"/>
            <a:ext cx="621002" cy="645176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600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Freeform 26">
            <a:extLst>
              <a:ext uri="{FF2B5EF4-FFF2-40B4-BE49-F238E27FC236}">
                <a16:creationId xmlns:a16="http://schemas.microsoft.com/office/drawing/2014/main" id="{4C00A063-B1DE-410B-8D08-BE56E25E31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3535" y="152093"/>
            <a:ext cx="736450" cy="645176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600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AFEF348C-2B30-4859-AF23-2492021FFB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4789" y="152093"/>
            <a:ext cx="873312" cy="645176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600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52549A-27D8-4ED5-9B18-B7A71F47DFC4}"/>
              </a:ext>
            </a:extLst>
          </p:cNvPr>
          <p:cNvGrpSpPr/>
          <p:nvPr userDrawn="1"/>
        </p:nvGrpSpPr>
        <p:grpSpPr>
          <a:xfrm>
            <a:off x="688671" y="232414"/>
            <a:ext cx="484598" cy="484534"/>
            <a:chOff x="1827622" y="1343919"/>
            <a:chExt cx="2304000" cy="23040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709CB7E-91D6-429B-9523-4BBC1552329B}"/>
                </a:ext>
              </a:extLst>
            </p:cNvPr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317500" dist="101600" dir="7800000" sx="44000" sy="44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600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0AF8E7A-689D-4366-94FF-E8C962DB4763}"/>
                </a:ext>
              </a:extLst>
            </p:cNvPr>
            <p:cNvSpPr/>
            <p:nvPr/>
          </p:nvSpPr>
          <p:spPr>
            <a:xfrm>
              <a:off x="1827622" y="1393776"/>
              <a:ext cx="2204282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zh-CN" altLang="en-US" sz="1100">
                <a:solidFill>
                  <a:srgbClr val="663A77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D5972FD-C9B9-46E4-8D98-A869DD028629}"/>
              </a:ext>
            </a:extLst>
          </p:cNvPr>
          <p:cNvSpPr txBox="1"/>
          <p:nvPr userDrawn="1"/>
        </p:nvSpPr>
        <p:spPr>
          <a:xfrm>
            <a:off x="1540991" y="335685"/>
            <a:ext cx="1026481" cy="20010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PT" altLang="pt-PT" sz="700">
                <a:latin typeface="Montserrat"/>
                <a:ea typeface="Montserrat"/>
              </a:rPr>
              <a:t>conteúdo do título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757C3AE-3005-4E52-AD30-9319E681FDAF}"/>
              </a:ext>
            </a:extLst>
          </p:cNvPr>
          <p:cNvSpPr/>
          <p:nvPr userDrawn="1"/>
        </p:nvSpPr>
        <p:spPr>
          <a:xfrm>
            <a:off x="467317" y="679987"/>
            <a:ext cx="221354" cy="22132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FFD393"/>
                </a:gs>
                <a:gs pos="100000">
                  <a:srgbClr val="FFAB2F"/>
                </a:gs>
              </a:gsLst>
              <a:lin ang="2700000" scaled="1"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83F60C5-893D-44B0-B070-A8BA06EF3E27}"/>
              </a:ext>
            </a:extLst>
          </p:cNvPr>
          <p:cNvGrpSpPr/>
          <p:nvPr userDrawn="1"/>
        </p:nvGrpSpPr>
        <p:grpSpPr>
          <a:xfrm>
            <a:off x="701333" y="259138"/>
            <a:ext cx="411676" cy="411526"/>
            <a:chOff x="7007050" y="938219"/>
            <a:chExt cx="1170670" cy="117067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83BBB0D-A4A3-4256-8A2C-786C96CA38A3}"/>
                </a:ext>
              </a:extLst>
            </p:cNvPr>
            <p:cNvGrpSpPr/>
            <p:nvPr/>
          </p:nvGrpSpPr>
          <p:grpSpPr>
            <a:xfrm>
              <a:off x="7007050" y="938219"/>
              <a:ext cx="1170670" cy="1170670"/>
              <a:chOff x="2586038" y="2761615"/>
              <a:chExt cx="1334770" cy="1334770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7118582B-4CD6-49FB-9B07-07631C3C9978}"/>
                  </a:ext>
                </a:extLst>
              </p:cNvPr>
              <p:cNvSpPr/>
              <p:nvPr/>
            </p:nvSpPr>
            <p:spPr>
              <a:xfrm>
                <a:off x="2586038" y="2761615"/>
                <a:ext cx="1334770" cy="133477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351">
                  <a:solidFill>
                    <a:prstClr val="white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094A997-DF1A-4A89-B1AF-8E226DF9E6C0}"/>
                  </a:ext>
                </a:extLst>
              </p:cNvPr>
              <p:cNvSpPr/>
              <p:nvPr/>
            </p:nvSpPr>
            <p:spPr>
              <a:xfrm>
                <a:off x="2742565" y="2919095"/>
                <a:ext cx="1019810" cy="1019810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</a:ln>
              <a:effectLst>
                <a:outerShdw blurRad="889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38" name="Group 68">
              <a:extLst>
                <a:ext uri="{FF2B5EF4-FFF2-40B4-BE49-F238E27FC236}">
                  <a16:creationId xmlns:a16="http://schemas.microsoft.com/office/drawing/2014/main" id="{F60EF6F1-080E-4AE3-AF92-5404E2D168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71052" y="1351951"/>
              <a:ext cx="414907" cy="399764"/>
              <a:chOff x="3770" y="2095"/>
              <a:chExt cx="137" cy="132"/>
            </a:xfrm>
            <a:solidFill>
              <a:srgbClr val="663A77"/>
            </a:solidFill>
            <a:effectLst/>
          </p:grpSpPr>
          <p:sp>
            <p:nvSpPr>
              <p:cNvPr id="39" name="Freeform 69">
                <a:extLst>
                  <a:ext uri="{FF2B5EF4-FFF2-40B4-BE49-F238E27FC236}">
                    <a16:creationId xmlns:a16="http://schemas.microsoft.com/office/drawing/2014/main" id="{C64983CD-0F5A-4B79-92DE-B22477221BD4}"/>
                  </a:ext>
                </a:extLst>
              </p:cNvPr>
              <p:cNvSpPr/>
              <p:nvPr/>
            </p:nvSpPr>
            <p:spPr bwMode="auto">
              <a:xfrm>
                <a:off x="3770" y="2190"/>
                <a:ext cx="137" cy="37"/>
              </a:xfrm>
              <a:custGeom>
                <a:avLst/>
                <a:gdLst>
                  <a:gd name="T0" fmla="*/ 52 w 55"/>
                  <a:gd name="T1" fmla="*/ 6 h 15"/>
                  <a:gd name="T2" fmla="*/ 38 w 55"/>
                  <a:gd name="T3" fmla="*/ 6 h 15"/>
                  <a:gd name="T4" fmla="*/ 37 w 55"/>
                  <a:gd name="T5" fmla="*/ 6 h 15"/>
                  <a:gd name="T6" fmla="*/ 37 w 55"/>
                  <a:gd name="T7" fmla="*/ 3 h 15"/>
                  <a:gd name="T8" fmla="*/ 37 w 55"/>
                  <a:gd name="T9" fmla="*/ 1 h 15"/>
                  <a:gd name="T10" fmla="*/ 35 w 55"/>
                  <a:gd name="T11" fmla="*/ 0 h 15"/>
                  <a:gd name="T12" fmla="*/ 20 w 55"/>
                  <a:gd name="T13" fmla="*/ 0 h 15"/>
                  <a:gd name="T14" fmla="*/ 18 w 55"/>
                  <a:gd name="T15" fmla="*/ 3 h 15"/>
                  <a:gd name="T16" fmla="*/ 18 w 55"/>
                  <a:gd name="T17" fmla="*/ 6 h 15"/>
                  <a:gd name="T18" fmla="*/ 18 w 55"/>
                  <a:gd name="T19" fmla="*/ 6 h 15"/>
                  <a:gd name="T20" fmla="*/ 3 w 55"/>
                  <a:gd name="T21" fmla="*/ 6 h 15"/>
                  <a:gd name="T22" fmla="*/ 0 w 55"/>
                  <a:gd name="T23" fmla="*/ 8 h 15"/>
                  <a:gd name="T24" fmla="*/ 0 w 55"/>
                  <a:gd name="T25" fmla="*/ 14 h 15"/>
                  <a:gd name="T26" fmla="*/ 1 w 55"/>
                  <a:gd name="T27" fmla="*/ 15 h 15"/>
                  <a:gd name="T28" fmla="*/ 2 w 55"/>
                  <a:gd name="T29" fmla="*/ 14 h 15"/>
                  <a:gd name="T30" fmla="*/ 2 w 55"/>
                  <a:gd name="T31" fmla="*/ 8 h 15"/>
                  <a:gd name="T32" fmla="*/ 3 w 55"/>
                  <a:gd name="T33" fmla="*/ 8 h 15"/>
                  <a:gd name="T34" fmla="*/ 18 w 55"/>
                  <a:gd name="T35" fmla="*/ 8 h 15"/>
                  <a:gd name="T36" fmla="*/ 18 w 55"/>
                  <a:gd name="T37" fmla="*/ 8 h 15"/>
                  <a:gd name="T38" fmla="*/ 18 w 55"/>
                  <a:gd name="T39" fmla="*/ 9 h 15"/>
                  <a:gd name="T40" fmla="*/ 19 w 55"/>
                  <a:gd name="T41" fmla="*/ 9 h 15"/>
                  <a:gd name="T42" fmla="*/ 20 w 55"/>
                  <a:gd name="T43" fmla="*/ 9 h 15"/>
                  <a:gd name="T44" fmla="*/ 20 w 55"/>
                  <a:gd name="T45" fmla="*/ 8 h 15"/>
                  <a:gd name="T46" fmla="*/ 20 w 55"/>
                  <a:gd name="T47" fmla="*/ 3 h 15"/>
                  <a:gd name="T48" fmla="*/ 20 w 55"/>
                  <a:gd name="T49" fmla="*/ 2 h 15"/>
                  <a:gd name="T50" fmla="*/ 35 w 55"/>
                  <a:gd name="T51" fmla="*/ 2 h 15"/>
                  <a:gd name="T52" fmla="*/ 35 w 55"/>
                  <a:gd name="T53" fmla="*/ 3 h 15"/>
                  <a:gd name="T54" fmla="*/ 35 w 55"/>
                  <a:gd name="T55" fmla="*/ 8 h 15"/>
                  <a:gd name="T56" fmla="*/ 36 w 55"/>
                  <a:gd name="T57" fmla="*/ 9 h 15"/>
                  <a:gd name="T58" fmla="*/ 36 w 55"/>
                  <a:gd name="T59" fmla="*/ 9 h 15"/>
                  <a:gd name="T60" fmla="*/ 37 w 55"/>
                  <a:gd name="T61" fmla="*/ 9 h 15"/>
                  <a:gd name="T62" fmla="*/ 37 w 55"/>
                  <a:gd name="T63" fmla="*/ 8 h 15"/>
                  <a:gd name="T64" fmla="*/ 38 w 55"/>
                  <a:gd name="T65" fmla="*/ 8 h 15"/>
                  <a:gd name="T66" fmla="*/ 52 w 55"/>
                  <a:gd name="T67" fmla="*/ 8 h 15"/>
                  <a:gd name="T68" fmla="*/ 53 w 55"/>
                  <a:gd name="T69" fmla="*/ 8 h 15"/>
                  <a:gd name="T70" fmla="*/ 53 w 55"/>
                  <a:gd name="T71" fmla="*/ 14 h 15"/>
                  <a:gd name="T72" fmla="*/ 54 w 55"/>
                  <a:gd name="T73" fmla="*/ 15 h 15"/>
                  <a:gd name="T74" fmla="*/ 55 w 55"/>
                  <a:gd name="T75" fmla="*/ 14 h 15"/>
                  <a:gd name="T76" fmla="*/ 55 w 55"/>
                  <a:gd name="T77" fmla="*/ 8 h 15"/>
                  <a:gd name="T78" fmla="*/ 52 w 55"/>
                  <a:gd name="T79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5" h="15">
                    <a:moveTo>
                      <a:pt x="52" y="6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7" y="6"/>
                      <a:pt x="37" y="6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1"/>
                      <a:pt x="37" y="1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8" y="1"/>
                      <a:pt x="18" y="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7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1" y="15"/>
                      <a:pt x="1" y="15"/>
                    </a:cubicBezTo>
                    <a:cubicBezTo>
                      <a:pt x="2" y="15"/>
                      <a:pt x="2" y="14"/>
                      <a:pt x="2" y="1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3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8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5"/>
                      <a:pt x="54" y="15"/>
                    </a:cubicBezTo>
                    <a:cubicBezTo>
                      <a:pt x="54" y="15"/>
                      <a:pt x="55" y="14"/>
                      <a:pt x="55" y="14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5" y="7"/>
                      <a:pt x="54" y="6"/>
                      <a:pt x="5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40" name="Freeform 70">
                <a:extLst>
                  <a:ext uri="{FF2B5EF4-FFF2-40B4-BE49-F238E27FC236}">
                    <a16:creationId xmlns:a16="http://schemas.microsoft.com/office/drawing/2014/main" id="{824EC78C-5F9D-468C-938B-EA1217BA2CE1}"/>
                  </a:ext>
                </a:extLst>
              </p:cNvPr>
              <p:cNvSpPr/>
              <p:nvPr/>
            </p:nvSpPr>
            <p:spPr bwMode="auto">
              <a:xfrm>
                <a:off x="3820" y="2118"/>
                <a:ext cx="37" cy="69"/>
              </a:xfrm>
              <a:custGeom>
                <a:avLst/>
                <a:gdLst>
                  <a:gd name="T0" fmla="*/ 2 w 15"/>
                  <a:gd name="T1" fmla="*/ 14 h 28"/>
                  <a:gd name="T2" fmla="*/ 3 w 15"/>
                  <a:gd name="T3" fmla="*/ 13 h 28"/>
                  <a:gd name="T4" fmla="*/ 3 w 15"/>
                  <a:gd name="T5" fmla="*/ 8 h 28"/>
                  <a:gd name="T6" fmla="*/ 4 w 15"/>
                  <a:gd name="T7" fmla="*/ 4 h 28"/>
                  <a:gd name="T8" fmla="*/ 4 w 15"/>
                  <a:gd name="T9" fmla="*/ 4 h 28"/>
                  <a:gd name="T10" fmla="*/ 4 w 15"/>
                  <a:gd name="T11" fmla="*/ 12 h 28"/>
                  <a:gd name="T12" fmla="*/ 4 w 15"/>
                  <a:gd name="T13" fmla="*/ 13 h 28"/>
                  <a:gd name="T14" fmla="*/ 4 w 15"/>
                  <a:gd name="T15" fmla="*/ 26 h 28"/>
                  <a:gd name="T16" fmla="*/ 5 w 15"/>
                  <a:gd name="T17" fmla="*/ 28 h 28"/>
                  <a:gd name="T18" fmla="*/ 5 w 15"/>
                  <a:gd name="T19" fmla="*/ 28 h 28"/>
                  <a:gd name="T20" fmla="*/ 5 w 15"/>
                  <a:gd name="T21" fmla="*/ 28 h 28"/>
                  <a:gd name="T22" fmla="*/ 7 w 15"/>
                  <a:gd name="T23" fmla="*/ 26 h 28"/>
                  <a:gd name="T24" fmla="*/ 7 w 15"/>
                  <a:gd name="T25" fmla="*/ 14 h 28"/>
                  <a:gd name="T26" fmla="*/ 8 w 15"/>
                  <a:gd name="T27" fmla="*/ 14 h 28"/>
                  <a:gd name="T28" fmla="*/ 8 w 15"/>
                  <a:gd name="T29" fmla="*/ 26 h 28"/>
                  <a:gd name="T30" fmla="*/ 10 w 15"/>
                  <a:gd name="T31" fmla="*/ 28 h 28"/>
                  <a:gd name="T32" fmla="*/ 10 w 15"/>
                  <a:gd name="T33" fmla="*/ 28 h 28"/>
                  <a:gd name="T34" fmla="*/ 10 w 15"/>
                  <a:gd name="T35" fmla="*/ 28 h 28"/>
                  <a:gd name="T36" fmla="*/ 12 w 15"/>
                  <a:gd name="T37" fmla="*/ 26 h 28"/>
                  <a:gd name="T38" fmla="*/ 12 w 15"/>
                  <a:gd name="T39" fmla="*/ 13 h 28"/>
                  <a:gd name="T40" fmla="*/ 12 w 15"/>
                  <a:gd name="T41" fmla="*/ 12 h 28"/>
                  <a:gd name="T42" fmla="*/ 12 w 15"/>
                  <a:gd name="T43" fmla="*/ 4 h 28"/>
                  <a:gd name="T44" fmla="*/ 12 w 15"/>
                  <a:gd name="T45" fmla="*/ 4 h 28"/>
                  <a:gd name="T46" fmla="*/ 12 w 15"/>
                  <a:gd name="T47" fmla="*/ 8 h 28"/>
                  <a:gd name="T48" fmla="*/ 12 w 15"/>
                  <a:gd name="T49" fmla="*/ 13 h 28"/>
                  <a:gd name="T50" fmla="*/ 14 w 15"/>
                  <a:gd name="T51" fmla="*/ 14 h 28"/>
                  <a:gd name="T52" fmla="*/ 15 w 15"/>
                  <a:gd name="T53" fmla="*/ 13 h 28"/>
                  <a:gd name="T54" fmla="*/ 15 w 15"/>
                  <a:gd name="T55" fmla="*/ 8 h 28"/>
                  <a:gd name="T56" fmla="*/ 13 w 15"/>
                  <a:gd name="T57" fmla="*/ 1 h 28"/>
                  <a:gd name="T58" fmla="*/ 10 w 15"/>
                  <a:gd name="T59" fmla="*/ 0 h 28"/>
                  <a:gd name="T60" fmla="*/ 10 w 15"/>
                  <a:gd name="T61" fmla="*/ 0 h 28"/>
                  <a:gd name="T62" fmla="*/ 10 w 15"/>
                  <a:gd name="T63" fmla="*/ 0 h 28"/>
                  <a:gd name="T64" fmla="*/ 10 w 15"/>
                  <a:gd name="T65" fmla="*/ 0 h 28"/>
                  <a:gd name="T66" fmla="*/ 8 w 15"/>
                  <a:gd name="T67" fmla="*/ 4 h 28"/>
                  <a:gd name="T68" fmla="*/ 8 w 15"/>
                  <a:gd name="T69" fmla="*/ 1 h 28"/>
                  <a:gd name="T70" fmla="*/ 8 w 15"/>
                  <a:gd name="T71" fmla="*/ 1 h 28"/>
                  <a:gd name="T72" fmla="*/ 8 w 15"/>
                  <a:gd name="T73" fmla="*/ 0 h 28"/>
                  <a:gd name="T74" fmla="*/ 8 w 15"/>
                  <a:gd name="T75" fmla="*/ 0 h 28"/>
                  <a:gd name="T76" fmla="*/ 7 w 15"/>
                  <a:gd name="T77" fmla="*/ 0 h 28"/>
                  <a:gd name="T78" fmla="*/ 7 w 15"/>
                  <a:gd name="T79" fmla="*/ 0 h 28"/>
                  <a:gd name="T80" fmla="*/ 7 w 15"/>
                  <a:gd name="T81" fmla="*/ 1 h 28"/>
                  <a:gd name="T82" fmla="*/ 7 w 15"/>
                  <a:gd name="T83" fmla="*/ 1 h 28"/>
                  <a:gd name="T84" fmla="*/ 7 w 15"/>
                  <a:gd name="T85" fmla="*/ 4 h 28"/>
                  <a:gd name="T86" fmla="*/ 6 w 15"/>
                  <a:gd name="T87" fmla="*/ 0 h 28"/>
                  <a:gd name="T88" fmla="*/ 6 w 15"/>
                  <a:gd name="T89" fmla="*/ 0 h 28"/>
                  <a:gd name="T90" fmla="*/ 6 w 15"/>
                  <a:gd name="T91" fmla="*/ 0 h 28"/>
                  <a:gd name="T92" fmla="*/ 5 w 15"/>
                  <a:gd name="T93" fmla="*/ 0 h 28"/>
                  <a:gd name="T94" fmla="*/ 2 w 15"/>
                  <a:gd name="T95" fmla="*/ 1 h 28"/>
                  <a:gd name="T96" fmla="*/ 0 w 15"/>
                  <a:gd name="T97" fmla="*/ 8 h 28"/>
                  <a:gd name="T98" fmla="*/ 0 w 15"/>
                  <a:gd name="T99" fmla="*/ 13 h 28"/>
                  <a:gd name="T100" fmla="*/ 2 w 15"/>
                  <a:gd name="T101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" h="28">
                    <a:moveTo>
                      <a:pt x="2" y="14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0"/>
                      <a:pt x="3" y="8"/>
                    </a:cubicBezTo>
                    <a:cubicBezTo>
                      <a:pt x="3" y="7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8"/>
                      <a:pt x="7" y="27"/>
                      <a:pt x="7" y="2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7"/>
                      <a:pt x="9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1" y="28"/>
                      <a:pt x="12" y="27"/>
                      <a:pt x="12" y="2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7"/>
                      <a:pt x="12" y="8"/>
                    </a:cubicBezTo>
                    <a:cubicBezTo>
                      <a:pt x="13" y="10"/>
                      <a:pt x="12" y="13"/>
                      <a:pt x="12" y="13"/>
                    </a:cubicBezTo>
                    <a:cubicBezTo>
                      <a:pt x="12" y="14"/>
                      <a:pt x="13" y="14"/>
                      <a:pt x="14" y="14"/>
                    </a:cubicBezTo>
                    <a:cubicBezTo>
                      <a:pt x="15" y="14"/>
                      <a:pt x="15" y="14"/>
                      <a:pt x="15" y="13"/>
                    </a:cubicBezTo>
                    <a:cubicBezTo>
                      <a:pt x="15" y="13"/>
                      <a:pt x="15" y="10"/>
                      <a:pt x="15" y="8"/>
                    </a:cubicBezTo>
                    <a:cubicBezTo>
                      <a:pt x="15" y="3"/>
                      <a:pt x="13" y="1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2"/>
                      <a:pt x="8" y="4"/>
                    </a:cubicBezTo>
                    <a:cubicBezTo>
                      <a:pt x="8" y="3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3"/>
                      <a:pt x="7" y="4"/>
                    </a:cubicBezTo>
                    <a:cubicBezTo>
                      <a:pt x="6" y="2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2" y="1"/>
                      <a:pt x="1" y="3"/>
                      <a:pt x="0" y="8"/>
                    </a:cubicBezTo>
                    <a:cubicBezTo>
                      <a:pt x="0" y="10"/>
                      <a:pt x="0" y="13"/>
                      <a:pt x="0" y="13"/>
                    </a:cubicBezTo>
                    <a:cubicBezTo>
                      <a:pt x="1" y="14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41" name="Freeform 71">
                <a:extLst>
                  <a:ext uri="{FF2B5EF4-FFF2-40B4-BE49-F238E27FC236}">
                    <a16:creationId xmlns:a16="http://schemas.microsoft.com/office/drawing/2014/main" id="{5DAD70BF-6A55-49E9-9F8E-365A380797AF}"/>
                  </a:ext>
                </a:extLst>
              </p:cNvPr>
              <p:cNvSpPr/>
              <p:nvPr/>
            </p:nvSpPr>
            <p:spPr bwMode="auto">
              <a:xfrm>
                <a:off x="3830" y="2095"/>
                <a:ext cx="17" cy="20"/>
              </a:xfrm>
              <a:custGeom>
                <a:avLst/>
                <a:gdLst>
                  <a:gd name="T0" fmla="*/ 1 w 7"/>
                  <a:gd name="T1" fmla="*/ 5 h 8"/>
                  <a:gd name="T2" fmla="*/ 4 w 7"/>
                  <a:gd name="T3" fmla="*/ 8 h 8"/>
                  <a:gd name="T4" fmla="*/ 7 w 7"/>
                  <a:gd name="T5" fmla="*/ 5 h 8"/>
                  <a:gd name="T6" fmla="*/ 7 w 7"/>
                  <a:gd name="T7" fmla="*/ 4 h 8"/>
                  <a:gd name="T8" fmla="*/ 7 w 7"/>
                  <a:gd name="T9" fmla="*/ 4 h 8"/>
                  <a:gd name="T10" fmla="*/ 4 w 7"/>
                  <a:gd name="T11" fmla="*/ 0 h 8"/>
                  <a:gd name="T12" fmla="*/ 1 w 7"/>
                  <a:gd name="T13" fmla="*/ 4 h 8"/>
                  <a:gd name="T14" fmla="*/ 0 w 7"/>
                  <a:gd name="T15" fmla="*/ 4 h 8"/>
                  <a:gd name="T16" fmla="*/ 1 w 7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1" y="5"/>
                    </a:moveTo>
                    <a:cubicBezTo>
                      <a:pt x="1" y="7"/>
                      <a:pt x="2" y="8"/>
                      <a:pt x="4" y="8"/>
                    </a:cubicBezTo>
                    <a:cubicBezTo>
                      <a:pt x="5" y="8"/>
                      <a:pt x="6" y="7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42" name="Freeform 72">
                <a:extLst>
                  <a:ext uri="{FF2B5EF4-FFF2-40B4-BE49-F238E27FC236}">
                    <a16:creationId xmlns:a16="http://schemas.microsoft.com/office/drawing/2014/main" id="{E0170587-A98A-4886-BB9B-F66D55A6C2DB}"/>
                  </a:ext>
                </a:extLst>
              </p:cNvPr>
              <p:cNvSpPr/>
              <p:nvPr/>
            </p:nvSpPr>
            <p:spPr bwMode="auto">
              <a:xfrm>
                <a:off x="3867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3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8 w 14"/>
                  <a:gd name="T61" fmla="*/ 0 h 26"/>
                  <a:gd name="T62" fmla="*/ 8 w 14"/>
                  <a:gd name="T63" fmla="*/ 0 h 26"/>
                  <a:gd name="T64" fmla="*/ 8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1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3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43" name="Freeform 73">
                <a:extLst>
                  <a:ext uri="{FF2B5EF4-FFF2-40B4-BE49-F238E27FC236}">
                    <a16:creationId xmlns:a16="http://schemas.microsoft.com/office/drawing/2014/main" id="{3E5F5750-DE17-44F6-97A7-DFF3A19B6F4B}"/>
                  </a:ext>
                </a:extLst>
              </p:cNvPr>
              <p:cNvSpPr/>
              <p:nvPr/>
            </p:nvSpPr>
            <p:spPr bwMode="auto">
              <a:xfrm>
                <a:off x="3875" y="2115"/>
                <a:ext cx="17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6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44" name="Freeform 74">
                <a:extLst>
                  <a:ext uri="{FF2B5EF4-FFF2-40B4-BE49-F238E27FC236}">
                    <a16:creationId xmlns:a16="http://schemas.microsoft.com/office/drawing/2014/main" id="{88675FB0-1C4D-46BE-AD6E-A5FFF733C457}"/>
                  </a:ext>
                </a:extLst>
              </p:cNvPr>
              <p:cNvSpPr/>
              <p:nvPr/>
            </p:nvSpPr>
            <p:spPr bwMode="auto">
              <a:xfrm>
                <a:off x="3778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4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9 w 14"/>
                  <a:gd name="T61" fmla="*/ 0 h 26"/>
                  <a:gd name="T62" fmla="*/ 9 w 14"/>
                  <a:gd name="T63" fmla="*/ 0 h 26"/>
                  <a:gd name="T64" fmla="*/ 9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2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4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45" name="Freeform 75">
                <a:extLst>
                  <a:ext uri="{FF2B5EF4-FFF2-40B4-BE49-F238E27FC236}">
                    <a16:creationId xmlns:a16="http://schemas.microsoft.com/office/drawing/2014/main" id="{2836EBB8-79BE-487C-8A8A-3E309EE60E90}"/>
                  </a:ext>
                </a:extLst>
              </p:cNvPr>
              <p:cNvSpPr/>
              <p:nvPr/>
            </p:nvSpPr>
            <p:spPr bwMode="auto">
              <a:xfrm>
                <a:off x="3785" y="2115"/>
                <a:ext cx="18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7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solidFill>
                    <a:prstClr val="black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1258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/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9810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91000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pt-PT" altLang="pt-PT" sz="5000">
                <a:latin typeface="Montserrat"/>
                <a:ea typeface="Montserrat"/>
              </a:rPr>
              <a:t>Clique aqui para editar estilos de cabeçalho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altLang="pt-PT">
                <a:latin typeface="Montserrat"/>
                <a:ea typeface="Montserrat"/>
              </a:rPr>
              <a:t>Clique aqui para editar os estilos de legenda principal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74742F3E-182A-4E42-99A7-A84D607325D2}" type="datetimeFigureOut">
              <a:rPr lang="pt-PT" altLang="pt-PT" sz="1600" smtClean="0">
                <a:latin typeface="Montserrat"/>
                <a:ea typeface="Montserrat"/>
              </a:rPr>
              <a:t>05/12/2023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121F91D6-B666-4B05-8BB0-A162590E5748}" type="slidenum">
              <a:rPr lang="pt-PT" altLang="pt-PT" smtClean="0">
                <a:latin typeface="Montserrat"/>
                <a:ea typeface="Montserrat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7944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PT" altLang="pt-PT">
                <a:latin typeface="Montserrat"/>
                <a:ea typeface="Montserrat"/>
              </a:rPr>
              <a:t>Clique aqui para editar estilos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altLang="pt-PT">
                <a:latin typeface="Montserrat"/>
                <a:ea typeface="Montserrat"/>
              </a:rPr>
              <a:t>Clique aqui para editar estilos de texto mestre</a:t>
            </a:r>
          </a:p>
          <a:p>
            <a:pPr lvl="1"/>
            <a:r>
              <a:rPr lang="pt-PT" altLang="pt-PT">
                <a:latin typeface="Montserrat"/>
                <a:ea typeface="Montserrat"/>
              </a:rPr>
              <a:t>Secundário</a:t>
            </a:r>
          </a:p>
          <a:p>
            <a:pPr lvl="2"/>
            <a:r>
              <a:rPr lang="pt-PT" altLang="pt-PT">
                <a:latin typeface="Montserrat"/>
                <a:ea typeface="Montserrat"/>
              </a:rPr>
              <a:t>nível três</a:t>
            </a:r>
          </a:p>
          <a:p>
            <a:pPr lvl="3"/>
            <a:r>
              <a:rPr lang="pt-PT" altLang="pt-PT">
                <a:latin typeface="Montserrat"/>
                <a:ea typeface="Montserrat"/>
              </a:rPr>
              <a:t>Nível 4</a:t>
            </a:r>
          </a:p>
          <a:p>
            <a:pPr lvl="4"/>
            <a:r>
              <a:rPr lang="pt-PT" altLang="pt-PT">
                <a:latin typeface="Montserrat"/>
                <a:ea typeface="Montserrat"/>
              </a:rPr>
              <a:t>quinto ano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74742F3E-182A-4E42-99A7-A84D607325D2}" type="datetimeFigureOut">
              <a:rPr lang="pt-PT" altLang="pt-PT" sz="1600" smtClean="0">
                <a:latin typeface="Montserrat"/>
                <a:ea typeface="Montserrat"/>
              </a:rPr>
              <a:t>05/12/2023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121F91D6-B666-4B05-8BB0-A162590E5748}" type="slidenum">
              <a:rPr lang="pt-PT" altLang="pt-PT" smtClean="0">
                <a:latin typeface="Montserrat"/>
                <a:ea typeface="Montserrat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62522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PT" altLang="pt-PT">
                <a:latin typeface="Montserrat"/>
                <a:ea typeface="Montserrat"/>
              </a:rPr>
              <a:t>Clique aqui para editar estilos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altLang="pt-PT">
                <a:latin typeface="Montserrat"/>
                <a:ea typeface="Montserrat"/>
              </a:rPr>
              <a:t>Clique aqui para editar</a:t>
            </a:r>
          </a:p>
          <a:p>
            <a:pPr lvl="1"/>
            <a:r>
              <a:rPr lang="pt-PT" altLang="pt-PT">
                <a:latin typeface="Montserrat"/>
                <a:ea typeface="Montserrat"/>
              </a:rPr>
              <a:t>Secundário</a:t>
            </a:r>
          </a:p>
          <a:p>
            <a:pPr lvl="2"/>
            <a:r>
              <a:rPr lang="pt-PT" altLang="pt-PT">
                <a:latin typeface="Montserrat"/>
                <a:ea typeface="Montserrat"/>
              </a:rPr>
              <a:t>nível três</a:t>
            </a:r>
          </a:p>
          <a:p>
            <a:pPr lvl="3"/>
            <a:r>
              <a:rPr lang="pt-PT" altLang="pt-PT">
                <a:latin typeface="Montserrat"/>
                <a:ea typeface="Montserrat"/>
              </a:rPr>
              <a:t>Nível 4</a:t>
            </a:r>
          </a:p>
          <a:p>
            <a:pPr lvl="4"/>
            <a:r>
              <a:rPr lang="pt-PT" altLang="pt-PT">
                <a:latin typeface="Montserrat"/>
                <a:ea typeface="Montserrat"/>
              </a:rPr>
              <a:t>quinto ano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altLang="pt-PT">
                <a:latin typeface="Montserrat"/>
                <a:ea typeface="Montserrat"/>
              </a:rPr>
              <a:t>Clique aqui para editar</a:t>
            </a:r>
          </a:p>
          <a:p>
            <a:pPr lvl="1"/>
            <a:r>
              <a:rPr lang="pt-PT" altLang="pt-PT">
                <a:latin typeface="Montserrat"/>
                <a:ea typeface="Montserrat"/>
              </a:rPr>
              <a:t>Secundário</a:t>
            </a:r>
          </a:p>
          <a:p>
            <a:pPr lvl="2"/>
            <a:r>
              <a:rPr lang="pt-PT" altLang="pt-PT">
                <a:latin typeface="Montserrat"/>
                <a:ea typeface="Montserrat"/>
              </a:rPr>
              <a:t>nível três</a:t>
            </a:r>
          </a:p>
          <a:p>
            <a:pPr lvl="3"/>
            <a:r>
              <a:rPr lang="pt-PT" altLang="pt-PT">
                <a:latin typeface="Montserrat"/>
                <a:ea typeface="Montserrat"/>
              </a:rPr>
              <a:t>Nível 4</a:t>
            </a:r>
          </a:p>
          <a:p>
            <a:pPr lvl="4"/>
            <a:r>
              <a:rPr lang="pt-PT" altLang="pt-PT">
                <a:latin typeface="Montserrat"/>
                <a:ea typeface="Montserrat"/>
              </a:rPr>
              <a:t>quinto ano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74742F3E-182A-4E42-99A7-A84D607325D2}" type="datetimeFigureOut">
              <a:rPr lang="pt-PT" altLang="pt-PT" sz="1600" smtClean="0">
                <a:latin typeface="Montserrat"/>
                <a:ea typeface="Montserrat"/>
              </a:rPr>
              <a:t>05/12/2023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fld id="{121F91D6-B666-4B05-8BB0-A162590E5748}" type="slidenum">
              <a:rPr lang="pt-PT" altLang="pt-PT" smtClean="0">
                <a:latin typeface="Montserrat"/>
                <a:ea typeface="Montserrat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895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rgbClr val="FEFEF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70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8" r:id="rId2"/>
    <p:sldLayoutId id="2147483711" r:id="rId3"/>
    <p:sldLayoutId id="2147483712" r:id="rId4"/>
    <p:sldLayoutId id="2147483709" r:id="rId5"/>
    <p:sldLayoutId id="2147483710" r:id="rId6"/>
    <p:sldLayoutId id="2147483697" r:id="rId7"/>
    <p:sldLayoutId id="2147483698" r:id="rId8"/>
    <p:sldLayoutId id="2147483700" r:id="rId9"/>
    <p:sldLayoutId id="2147483701" r:id="rId10"/>
    <p:sldLayoutId id="2147483702" r:id="rId11"/>
    <p:sldLayoutId id="2147483704" r:id="rId12"/>
    <p:sldLayoutId id="2147483705" r:id="rId13"/>
    <p:sldLayoutId id="2147483706" r:id="rId14"/>
    <p:sldLayoutId id="2147483707" r:id="rId1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s://www.googleadservices.com/pagead/aclk?sa=L&amp;ai=DChcSEwiblKyQqPaCAxV8zsIEHe6TBrsYABANGgJwdg&amp;gclid=CjwKCAiAjrarBhAWEiwA2qWdCFRwPMw2a-Ev2wTEHNK_RqxY-NR89yF15ZrPX8HJiM9l3e4ocQzg_xoCqFIQAvD_BwE&amp;ohost=www.google.com&amp;cid=CAESVeD2tKypnRuNx7dGznFrWhddjrlubU5Dwl-uGFIIqIbZaO7ekep6hzs3mkujpk_Xuf3EuBrDhNOpBwrYvmWJYfKv5FHkG_1ohW0QcZnc7ejlqeT0p7k&amp;sig=AOD64_23C6seB3Q07Qd_IJhudUj92HJtyQ&amp;ctype=5&amp;q=&amp;ved=2ahUKEwisjqGQqPaCAxXZpJUCHU-EDW0Q9aACKAB6BAgDEA4&amp;adurl=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exboxfroggy.com/" TargetMode="External"/><Relationship Id="rId4" Type="http://schemas.openxmlformats.org/officeDocument/2006/relationships/hyperlink" Target="https://www.cursoemvideo.com/cursos/#google_vignett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40">
            <a:extLst>
              <a:ext uri="{FF2B5EF4-FFF2-40B4-BE49-F238E27FC236}">
                <a16:creationId xmlns:a16="http://schemas.microsoft.com/office/drawing/2014/main" id="{9C7EBCBC-C98A-4731-91B2-09D07337C5C4}"/>
              </a:ext>
            </a:extLst>
          </p:cNvPr>
          <p:cNvSpPr>
            <a:spLocks noEditPoints="1"/>
          </p:cNvSpPr>
          <p:nvPr/>
        </p:nvSpPr>
        <p:spPr bwMode="auto">
          <a:xfrm rot="20252894">
            <a:off x="587993" y="774097"/>
            <a:ext cx="5441688" cy="5447454"/>
          </a:xfrm>
          <a:custGeom>
            <a:avLst/>
            <a:gdLst>
              <a:gd name="T0" fmla="*/ 830 w 1413"/>
              <a:gd name="T1" fmla="*/ 1370 h 1414"/>
              <a:gd name="T2" fmla="*/ 954 w 1413"/>
              <a:gd name="T3" fmla="*/ 1369 h 1414"/>
              <a:gd name="T4" fmla="*/ 359 w 1413"/>
              <a:gd name="T5" fmla="*/ 1323 h 1414"/>
              <a:gd name="T6" fmla="*/ 1037 w 1413"/>
              <a:gd name="T7" fmla="*/ 1294 h 1414"/>
              <a:gd name="T8" fmla="*/ 655 w 1413"/>
              <a:gd name="T9" fmla="*/ 1195 h 1414"/>
              <a:gd name="T10" fmla="*/ 597 w 1413"/>
              <a:gd name="T11" fmla="*/ 1276 h 1414"/>
              <a:gd name="T12" fmla="*/ 571 w 1413"/>
              <a:gd name="T13" fmla="*/ 1178 h 1414"/>
              <a:gd name="T14" fmla="*/ 543 w 1413"/>
              <a:gd name="T15" fmla="*/ 1170 h 1414"/>
              <a:gd name="T16" fmla="*/ 1218 w 1413"/>
              <a:gd name="T17" fmla="*/ 1145 h 1414"/>
              <a:gd name="T18" fmla="*/ 409 w 1413"/>
              <a:gd name="T19" fmla="*/ 1205 h 1414"/>
              <a:gd name="T20" fmla="*/ 327 w 1413"/>
              <a:gd name="T21" fmla="*/ 1146 h 1414"/>
              <a:gd name="T22" fmla="*/ 1321 w 1413"/>
              <a:gd name="T23" fmla="*/ 1055 h 1414"/>
              <a:gd name="T24" fmla="*/ 333 w 1413"/>
              <a:gd name="T25" fmla="*/ 1027 h 1414"/>
              <a:gd name="T26" fmla="*/ 234 w 1413"/>
              <a:gd name="T27" fmla="*/ 1044 h 1414"/>
              <a:gd name="T28" fmla="*/ 199 w 1413"/>
              <a:gd name="T29" fmla="*/ 990 h 1414"/>
              <a:gd name="T30" fmla="*/ 176 w 1413"/>
              <a:gd name="T31" fmla="*/ 945 h 1414"/>
              <a:gd name="T32" fmla="*/ 241 w 1413"/>
              <a:gd name="T33" fmla="*/ 868 h 1414"/>
              <a:gd name="T34" fmla="*/ 146 w 1413"/>
              <a:gd name="T35" fmla="*/ 862 h 1414"/>
              <a:gd name="T36" fmla="*/ 1368 w 1413"/>
              <a:gd name="T37" fmla="*/ 831 h 1414"/>
              <a:gd name="T38" fmla="*/ 220 w 1413"/>
              <a:gd name="T39" fmla="*/ 785 h 1414"/>
              <a:gd name="T40" fmla="*/ 1413 w 1413"/>
              <a:gd name="T41" fmla="*/ 700 h 1414"/>
              <a:gd name="T42" fmla="*/ 214 w 1413"/>
              <a:gd name="T43" fmla="*/ 699 h 1414"/>
              <a:gd name="T44" fmla="*/ 215 w 1413"/>
              <a:gd name="T45" fmla="*/ 670 h 1414"/>
              <a:gd name="T46" fmla="*/ 133 w 1413"/>
              <a:gd name="T47" fmla="*/ 612 h 1414"/>
              <a:gd name="T48" fmla="*/ 1401 w 1413"/>
              <a:gd name="T49" fmla="*/ 578 h 1414"/>
              <a:gd name="T50" fmla="*/ 162 w 1413"/>
              <a:gd name="T51" fmla="*/ 501 h 1414"/>
              <a:gd name="T52" fmla="*/ 263 w 1413"/>
              <a:gd name="T53" fmla="*/ 492 h 1414"/>
              <a:gd name="T54" fmla="*/ 1341 w 1413"/>
              <a:gd name="T55" fmla="*/ 483 h 1414"/>
              <a:gd name="T56" fmla="*/ 277 w 1413"/>
              <a:gd name="T57" fmla="*/ 466 h 1414"/>
              <a:gd name="T58" fmla="*/ 234 w 1413"/>
              <a:gd name="T59" fmla="*/ 368 h 1414"/>
              <a:gd name="T60" fmla="*/ 353 w 1413"/>
              <a:gd name="T61" fmla="*/ 363 h 1414"/>
              <a:gd name="T62" fmla="*/ 327 w 1413"/>
              <a:gd name="T63" fmla="*/ 266 h 1414"/>
              <a:gd name="T64" fmla="*/ 378 w 1413"/>
              <a:gd name="T65" fmla="*/ 227 h 1414"/>
              <a:gd name="T66" fmla="*/ 465 w 1413"/>
              <a:gd name="T67" fmla="*/ 277 h 1414"/>
              <a:gd name="T68" fmla="*/ 491 w 1413"/>
              <a:gd name="T69" fmla="*/ 264 h 1414"/>
              <a:gd name="T70" fmla="*/ 611 w 1413"/>
              <a:gd name="T71" fmla="*/ 133 h 1414"/>
              <a:gd name="T72" fmla="*/ 548 w 1413"/>
              <a:gd name="T73" fmla="*/ 147 h 1414"/>
              <a:gd name="T74" fmla="*/ 290 w 1413"/>
              <a:gd name="T75" fmla="*/ 1111 h 1414"/>
              <a:gd name="T76" fmla="*/ 332 w 1413"/>
              <a:gd name="T77" fmla="*/ 1213 h 1414"/>
              <a:gd name="T78" fmla="*/ 1315 w 1413"/>
              <a:gd name="T79" fmla="*/ 348 h 1414"/>
              <a:gd name="T80" fmla="*/ 1252 w 1413"/>
              <a:gd name="T81" fmla="*/ 258 h 1414"/>
              <a:gd name="T82" fmla="*/ 1144 w 1413"/>
              <a:gd name="T83" fmla="*/ 195 h 1414"/>
              <a:gd name="T84" fmla="*/ 1037 w 1413"/>
              <a:gd name="T85" fmla="*/ 120 h 1414"/>
              <a:gd name="T86" fmla="*/ 942 w 1413"/>
              <a:gd name="T87" fmla="*/ 41 h 1414"/>
              <a:gd name="T88" fmla="*/ 700 w 1413"/>
              <a:gd name="T89" fmla="*/ 0 h 1414"/>
              <a:gd name="T90" fmla="*/ 577 w 1413"/>
              <a:gd name="T91" fmla="*/ 12 h 1414"/>
              <a:gd name="T92" fmla="*/ 471 w 1413"/>
              <a:gd name="T93" fmla="*/ 41 h 1414"/>
              <a:gd name="T94" fmla="*/ 375 w 1413"/>
              <a:gd name="T95" fmla="*/ 120 h 1414"/>
              <a:gd name="T96" fmla="*/ 269 w 1413"/>
              <a:gd name="T97" fmla="*/ 195 h 1414"/>
              <a:gd name="T98" fmla="*/ 120 w 1413"/>
              <a:gd name="T99" fmla="*/ 376 h 1414"/>
              <a:gd name="T100" fmla="*/ 40 w 1413"/>
              <a:gd name="T101" fmla="*/ 472 h 1414"/>
              <a:gd name="T102" fmla="*/ 12 w 1413"/>
              <a:gd name="T103" fmla="*/ 578 h 1414"/>
              <a:gd name="T104" fmla="*/ 33 w 1413"/>
              <a:gd name="T105" fmla="*/ 714 h 1414"/>
              <a:gd name="T106" fmla="*/ 12 w 1413"/>
              <a:gd name="T107" fmla="*/ 837 h 1414"/>
              <a:gd name="T108" fmla="*/ 98 w 1413"/>
              <a:gd name="T109" fmla="*/ 1067 h 1414"/>
              <a:gd name="T110" fmla="*/ 161 w 1413"/>
              <a:gd name="T111" fmla="*/ 1157 h 1414"/>
              <a:gd name="T112" fmla="*/ 454 w 1413"/>
              <a:gd name="T113" fmla="*/ 1229 h 1414"/>
              <a:gd name="T114" fmla="*/ 279 w 1413"/>
              <a:gd name="T115" fmla="*/ 1228 h 1414"/>
              <a:gd name="T116" fmla="*/ 471 w 1413"/>
              <a:gd name="T117" fmla="*/ 1374 h 1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13" h="1414">
                <a:moveTo>
                  <a:pt x="700" y="1381"/>
                </a:moveTo>
                <a:cubicBezTo>
                  <a:pt x="713" y="1381"/>
                  <a:pt x="713" y="1381"/>
                  <a:pt x="713" y="1381"/>
                </a:cubicBezTo>
                <a:cubicBezTo>
                  <a:pt x="713" y="1414"/>
                  <a:pt x="713" y="1414"/>
                  <a:pt x="713" y="1414"/>
                </a:cubicBezTo>
                <a:cubicBezTo>
                  <a:pt x="700" y="1414"/>
                  <a:pt x="700" y="1414"/>
                  <a:pt x="700" y="1414"/>
                </a:cubicBezTo>
                <a:lnTo>
                  <a:pt x="700" y="1381"/>
                </a:lnTo>
                <a:close/>
                <a:moveTo>
                  <a:pt x="830" y="1370"/>
                </a:moveTo>
                <a:cubicBezTo>
                  <a:pt x="836" y="1402"/>
                  <a:pt x="836" y="1402"/>
                  <a:pt x="836" y="1402"/>
                </a:cubicBezTo>
                <a:cubicBezTo>
                  <a:pt x="823" y="1405"/>
                  <a:pt x="823" y="1405"/>
                  <a:pt x="823" y="1405"/>
                </a:cubicBezTo>
                <a:cubicBezTo>
                  <a:pt x="817" y="1372"/>
                  <a:pt x="817" y="1372"/>
                  <a:pt x="817" y="1372"/>
                </a:cubicBezTo>
                <a:lnTo>
                  <a:pt x="830" y="1370"/>
                </a:lnTo>
                <a:close/>
                <a:moveTo>
                  <a:pt x="943" y="1338"/>
                </a:moveTo>
                <a:cubicBezTo>
                  <a:pt x="954" y="1369"/>
                  <a:pt x="954" y="1369"/>
                  <a:pt x="954" y="1369"/>
                </a:cubicBezTo>
                <a:cubicBezTo>
                  <a:pt x="942" y="1374"/>
                  <a:pt x="942" y="1374"/>
                  <a:pt x="942" y="1374"/>
                </a:cubicBezTo>
                <a:cubicBezTo>
                  <a:pt x="930" y="1343"/>
                  <a:pt x="930" y="1343"/>
                  <a:pt x="930" y="1343"/>
                </a:cubicBezTo>
                <a:lnTo>
                  <a:pt x="943" y="1338"/>
                </a:lnTo>
                <a:close/>
                <a:moveTo>
                  <a:pt x="364" y="1287"/>
                </a:moveTo>
                <a:cubicBezTo>
                  <a:pt x="376" y="1294"/>
                  <a:pt x="376" y="1294"/>
                  <a:pt x="376" y="1294"/>
                </a:cubicBezTo>
                <a:cubicBezTo>
                  <a:pt x="359" y="1323"/>
                  <a:pt x="359" y="1323"/>
                  <a:pt x="359" y="1323"/>
                </a:cubicBezTo>
                <a:cubicBezTo>
                  <a:pt x="348" y="1316"/>
                  <a:pt x="348" y="1316"/>
                  <a:pt x="348" y="1316"/>
                </a:cubicBezTo>
                <a:lnTo>
                  <a:pt x="364" y="1287"/>
                </a:lnTo>
                <a:close/>
                <a:moveTo>
                  <a:pt x="1049" y="1287"/>
                </a:moveTo>
                <a:cubicBezTo>
                  <a:pt x="1065" y="1316"/>
                  <a:pt x="1065" y="1316"/>
                  <a:pt x="1065" y="1316"/>
                </a:cubicBezTo>
                <a:cubicBezTo>
                  <a:pt x="1054" y="1323"/>
                  <a:pt x="1054" y="1323"/>
                  <a:pt x="1054" y="1323"/>
                </a:cubicBezTo>
                <a:cubicBezTo>
                  <a:pt x="1037" y="1294"/>
                  <a:pt x="1037" y="1294"/>
                  <a:pt x="1037" y="1294"/>
                </a:cubicBezTo>
                <a:lnTo>
                  <a:pt x="1049" y="1287"/>
                </a:lnTo>
                <a:close/>
                <a:moveTo>
                  <a:pt x="655" y="1195"/>
                </a:moveTo>
                <a:cubicBezTo>
                  <a:pt x="668" y="1196"/>
                  <a:pt x="668" y="1196"/>
                  <a:pt x="668" y="1196"/>
                </a:cubicBezTo>
                <a:cubicBezTo>
                  <a:pt x="661" y="1285"/>
                  <a:pt x="661" y="1285"/>
                  <a:pt x="661" y="1285"/>
                </a:cubicBezTo>
                <a:cubicBezTo>
                  <a:pt x="647" y="1283"/>
                  <a:pt x="647" y="1283"/>
                  <a:pt x="647" y="1283"/>
                </a:cubicBezTo>
                <a:lnTo>
                  <a:pt x="655" y="1195"/>
                </a:lnTo>
                <a:close/>
                <a:moveTo>
                  <a:pt x="1144" y="1219"/>
                </a:moveTo>
                <a:cubicBezTo>
                  <a:pt x="1165" y="1244"/>
                  <a:pt x="1165" y="1244"/>
                  <a:pt x="1165" y="1244"/>
                </a:cubicBezTo>
                <a:cubicBezTo>
                  <a:pt x="1155" y="1253"/>
                  <a:pt x="1155" y="1253"/>
                  <a:pt x="1155" y="1253"/>
                </a:cubicBezTo>
                <a:cubicBezTo>
                  <a:pt x="1134" y="1228"/>
                  <a:pt x="1134" y="1228"/>
                  <a:pt x="1134" y="1228"/>
                </a:cubicBezTo>
                <a:lnTo>
                  <a:pt x="1144" y="1219"/>
                </a:lnTo>
                <a:close/>
                <a:moveTo>
                  <a:pt x="597" y="1276"/>
                </a:moveTo>
                <a:cubicBezTo>
                  <a:pt x="613" y="1188"/>
                  <a:pt x="613" y="1188"/>
                  <a:pt x="613" y="1188"/>
                </a:cubicBezTo>
                <a:cubicBezTo>
                  <a:pt x="626" y="1191"/>
                  <a:pt x="626" y="1191"/>
                  <a:pt x="626" y="1191"/>
                </a:cubicBezTo>
                <a:cubicBezTo>
                  <a:pt x="610" y="1278"/>
                  <a:pt x="610" y="1278"/>
                  <a:pt x="610" y="1278"/>
                </a:cubicBezTo>
                <a:lnTo>
                  <a:pt x="597" y="1276"/>
                </a:lnTo>
                <a:close/>
                <a:moveTo>
                  <a:pt x="548" y="1265"/>
                </a:moveTo>
                <a:cubicBezTo>
                  <a:pt x="571" y="1178"/>
                  <a:pt x="571" y="1178"/>
                  <a:pt x="571" y="1178"/>
                </a:cubicBezTo>
                <a:cubicBezTo>
                  <a:pt x="584" y="1182"/>
                  <a:pt x="584" y="1182"/>
                  <a:pt x="584" y="1182"/>
                </a:cubicBezTo>
                <a:cubicBezTo>
                  <a:pt x="561" y="1268"/>
                  <a:pt x="561" y="1268"/>
                  <a:pt x="561" y="1268"/>
                </a:cubicBezTo>
                <a:lnTo>
                  <a:pt x="548" y="1265"/>
                </a:lnTo>
                <a:close/>
                <a:moveTo>
                  <a:pt x="500" y="1249"/>
                </a:moveTo>
                <a:cubicBezTo>
                  <a:pt x="530" y="1165"/>
                  <a:pt x="530" y="1165"/>
                  <a:pt x="530" y="1165"/>
                </a:cubicBezTo>
                <a:cubicBezTo>
                  <a:pt x="543" y="1170"/>
                  <a:pt x="543" y="1170"/>
                  <a:pt x="543" y="1170"/>
                </a:cubicBezTo>
                <a:cubicBezTo>
                  <a:pt x="512" y="1253"/>
                  <a:pt x="512" y="1253"/>
                  <a:pt x="512" y="1253"/>
                </a:cubicBezTo>
                <a:lnTo>
                  <a:pt x="500" y="1249"/>
                </a:lnTo>
                <a:close/>
                <a:moveTo>
                  <a:pt x="1226" y="1135"/>
                </a:moveTo>
                <a:cubicBezTo>
                  <a:pt x="1252" y="1156"/>
                  <a:pt x="1252" y="1156"/>
                  <a:pt x="1252" y="1156"/>
                </a:cubicBezTo>
                <a:cubicBezTo>
                  <a:pt x="1243" y="1167"/>
                  <a:pt x="1243" y="1167"/>
                  <a:pt x="1243" y="1167"/>
                </a:cubicBezTo>
                <a:cubicBezTo>
                  <a:pt x="1218" y="1145"/>
                  <a:pt x="1218" y="1145"/>
                  <a:pt x="1218" y="1145"/>
                </a:cubicBezTo>
                <a:lnTo>
                  <a:pt x="1226" y="1135"/>
                </a:lnTo>
                <a:close/>
                <a:moveTo>
                  <a:pt x="409" y="1205"/>
                </a:moveTo>
                <a:cubicBezTo>
                  <a:pt x="453" y="1128"/>
                  <a:pt x="453" y="1128"/>
                  <a:pt x="453" y="1128"/>
                </a:cubicBezTo>
                <a:cubicBezTo>
                  <a:pt x="465" y="1134"/>
                  <a:pt x="465" y="1134"/>
                  <a:pt x="465" y="1134"/>
                </a:cubicBezTo>
                <a:cubicBezTo>
                  <a:pt x="420" y="1212"/>
                  <a:pt x="420" y="1212"/>
                  <a:pt x="420" y="1212"/>
                </a:cubicBezTo>
                <a:lnTo>
                  <a:pt x="409" y="1205"/>
                </a:lnTo>
                <a:close/>
                <a:moveTo>
                  <a:pt x="367" y="1177"/>
                </a:moveTo>
                <a:cubicBezTo>
                  <a:pt x="418" y="1104"/>
                  <a:pt x="418" y="1104"/>
                  <a:pt x="418" y="1104"/>
                </a:cubicBezTo>
                <a:cubicBezTo>
                  <a:pt x="429" y="1112"/>
                  <a:pt x="429" y="1112"/>
                  <a:pt x="429" y="1112"/>
                </a:cubicBezTo>
                <a:cubicBezTo>
                  <a:pt x="377" y="1185"/>
                  <a:pt x="377" y="1185"/>
                  <a:pt x="377" y="1185"/>
                </a:cubicBezTo>
                <a:lnTo>
                  <a:pt x="367" y="1177"/>
                </a:lnTo>
                <a:close/>
                <a:moveTo>
                  <a:pt x="327" y="1146"/>
                </a:moveTo>
                <a:cubicBezTo>
                  <a:pt x="384" y="1078"/>
                  <a:pt x="384" y="1078"/>
                  <a:pt x="384" y="1078"/>
                </a:cubicBezTo>
                <a:cubicBezTo>
                  <a:pt x="394" y="1086"/>
                  <a:pt x="394" y="1086"/>
                  <a:pt x="394" y="1086"/>
                </a:cubicBezTo>
                <a:cubicBezTo>
                  <a:pt x="337" y="1155"/>
                  <a:pt x="337" y="1155"/>
                  <a:pt x="337" y="1155"/>
                </a:cubicBezTo>
                <a:lnTo>
                  <a:pt x="327" y="1146"/>
                </a:lnTo>
                <a:close/>
                <a:moveTo>
                  <a:pt x="1293" y="1038"/>
                </a:moveTo>
                <a:cubicBezTo>
                  <a:pt x="1321" y="1055"/>
                  <a:pt x="1321" y="1055"/>
                  <a:pt x="1321" y="1055"/>
                </a:cubicBezTo>
                <a:cubicBezTo>
                  <a:pt x="1315" y="1066"/>
                  <a:pt x="1315" y="1066"/>
                  <a:pt x="1315" y="1066"/>
                </a:cubicBezTo>
                <a:cubicBezTo>
                  <a:pt x="1286" y="1050"/>
                  <a:pt x="1286" y="1050"/>
                  <a:pt x="1286" y="1050"/>
                </a:cubicBezTo>
                <a:lnTo>
                  <a:pt x="1293" y="1038"/>
                </a:lnTo>
                <a:close/>
                <a:moveTo>
                  <a:pt x="256" y="1074"/>
                </a:moveTo>
                <a:cubicBezTo>
                  <a:pt x="325" y="1016"/>
                  <a:pt x="325" y="1016"/>
                  <a:pt x="325" y="1016"/>
                </a:cubicBezTo>
                <a:cubicBezTo>
                  <a:pt x="333" y="1027"/>
                  <a:pt x="333" y="1027"/>
                  <a:pt x="333" y="1027"/>
                </a:cubicBezTo>
                <a:cubicBezTo>
                  <a:pt x="265" y="1084"/>
                  <a:pt x="265" y="1084"/>
                  <a:pt x="265" y="1084"/>
                </a:cubicBezTo>
                <a:lnTo>
                  <a:pt x="256" y="1074"/>
                </a:lnTo>
                <a:close/>
                <a:moveTo>
                  <a:pt x="226" y="1033"/>
                </a:moveTo>
                <a:cubicBezTo>
                  <a:pt x="299" y="982"/>
                  <a:pt x="299" y="982"/>
                  <a:pt x="299" y="982"/>
                </a:cubicBezTo>
                <a:cubicBezTo>
                  <a:pt x="307" y="993"/>
                  <a:pt x="307" y="993"/>
                  <a:pt x="307" y="993"/>
                </a:cubicBezTo>
                <a:cubicBezTo>
                  <a:pt x="234" y="1044"/>
                  <a:pt x="234" y="1044"/>
                  <a:pt x="234" y="1044"/>
                </a:cubicBezTo>
                <a:lnTo>
                  <a:pt x="226" y="1033"/>
                </a:lnTo>
                <a:close/>
                <a:moveTo>
                  <a:pt x="199" y="990"/>
                </a:moveTo>
                <a:cubicBezTo>
                  <a:pt x="276" y="946"/>
                  <a:pt x="276" y="946"/>
                  <a:pt x="276" y="946"/>
                </a:cubicBezTo>
                <a:cubicBezTo>
                  <a:pt x="283" y="957"/>
                  <a:pt x="283" y="957"/>
                  <a:pt x="283" y="957"/>
                </a:cubicBezTo>
                <a:cubicBezTo>
                  <a:pt x="206" y="1002"/>
                  <a:pt x="206" y="1002"/>
                  <a:pt x="206" y="1002"/>
                </a:cubicBezTo>
                <a:lnTo>
                  <a:pt x="199" y="990"/>
                </a:lnTo>
                <a:close/>
                <a:moveTo>
                  <a:pt x="1341" y="931"/>
                </a:moveTo>
                <a:cubicBezTo>
                  <a:pt x="1372" y="943"/>
                  <a:pt x="1372" y="943"/>
                  <a:pt x="1372" y="943"/>
                </a:cubicBezTo>
                <a:cubicBezTo>
                  <a:pt x="1368" y="955"/>
                  <a:pt x="1368" y="955"/>
                  <a:pt x="1368" y="955"/>
                </a:cubicBezTo>
                <a:cubicBezTo>
                  <a:pt x="1337" y="944"/>
                  <a:pt x="1337" y="944"/>
                  <a:pt x="1337" y="944"/>
                </a:cubicBezTo>
                <a:lnTo>
                  <a:pt x="1341" y="931"/>
                </a:lnTo>
                <a:close/>
                <a:moveTo>
                  <a:pt x="176" y="945"/>
                </a:moveTo>
                <a:cubicBezTo>
                  <a:pt x="257" y="907"/>
                  <a:pt x="257" y="907"/>
                  <a:pt x="257" y="907"/>
                </a:cubicBezTo>
                <a:cubicBezTo>
                  <a:pt x="263" y="919"/>
                  <a:pt x="263" y="919"/>
                  <a:pt x="263" y="919"/>
                </a:cubicBezTo>
                <a:cubicBezTo>
                  <a:pt x="182" y="957"/>
                  <a:pt x="182" y="957"/>
                  <a:pt x="182" y="957"/>
                </a:cubicBezTo>
                <a:lnTo>
                  <a:pt x="176" y="945"/>
                </a:lnTo>
                <a:close/>
                <a:moveTo>
                  <a:pt x="158" y="898"/>
                </a:moveTo>
                <a:cubicBezTo>
                  <a:pt x="241" y="868"/>
                  <a:pt x="241" y="868"/>
                  <a:pt x="241" y="868"/>
                </a:cubicBezTo>
                <a:cubicBezTo>
                  <a:pt x="246" y="880"/>
                  <a:pt x="246" y="880"/>
                  <a:pt x="246" y="880"/>
                </a:cubicBezTo>
                <a:cubicBezTo>
                  <a:pt x="162" y="911"/>
                  <a:pt x="162" y="911"/>
                  <a:pt x="162" y="911"/>
                </a:cubicBezTo>
                <a:lnTo>
                  <a:pt x="158" y="898"/>
                </a:lnTo>
                <a:close/>
                <a:moveTo>
                  <a:pt x="229" y="827"/>
                </a:moveTo>
                <a:cubicBezTo>
                  <a:pt x="233" y="839"/>
                  <a:pt x="233" y="839"/>
                  <a:pt x="233" y="839"/>
                </a:cubicBezTo>
                <a:cubicBezTo>
                  <a:pt x="146" y="862"/>
                  <a:pt x="146" y="862"/>
                  <a:pt x="146" y="862"/>
                </a:cubicBezTo>
                <a:cubicBezTo>
                  <a:pt x="143" y="850"/>
                  <a:pt x="143" y="850"/>
                  <a:pt x="143" y="850"/>
                </a:cubicBezTo>
                <a:lnTo>
                  <a:pt x="229" y="827"/>
                </a:lnTo>
                <a:close/>
                <a:moveTo>
                  <a:pt x="1370" y="818"/>
                </a:moveTo>
                <a:cubicBezTo>
                  <a:pt x="1403" y="823"/>
                  <a:pt x="1403" y="823"/>
                  <a:pt x="1403" y="823"/>
                </a:cubicBezTo>
                <a:cubicBezTo>
                  <a:pt x="1401" y="836"/>
                  <a:pt x="1401" y="836"/>
                  <a:pt x="1401" y="836"/>
                </a:cubicBezTo>
                <a:cubicBezTo>
                  <a:pt x="1368" y="831"/>
                  <a:pt x="1368" y="831"/>
                  <a:pt x="1368" y="831"/>
                </a:cubicBezTo>
                <a:lnTo>
                  <a:pt x="1370" y="818"/>
                </a:lnTo>
                <a:close/>
                <a:moveTo>
                  <a:pt x="220" y="785"/>
                </a:moveTo>
                <a:cubicBezTo>
                  <a:pt x="223" y="798"/>
                  <a:pt x="223" y="798"/>
                  <a:pt x="223" y="798"/>
                </a:cubicBezTo>
                <a:cubicBezTo>
                  <a:pt x="135" y="813"/>
                  <a:pt x="135" y="813"/>
                  <a:pt x="135" y="813"/>
                </a:cubicBezTo>
                <a:cubicBezTo>
                  <a:pt x="133" y="800"/>
                  <a:pt x="133" y="800"/>
                  <a:pt x="133" y="800"/>
                </a:cubicBezTo>
                <a:lnTo>
                  <a:pt x="220" y="785"/>
                </a:lnTo>
                <a:close/>
                <a:moveTo>
                  <a:pt x="215" y="742"/>
                </a:moveTo>
                <a:cubicBezTo>
                  <a:pt x="217" y="755"/>
                  <a:pt x="217" y="755"/>
                  <a:pt x="217" y="755"/>
                </a:cubicBezTo>
                <a:cubicBezTo>
                  <a:pt x="128" y="763"/>
                  <a:pt x="128" y="763"/>
                  <a:pt x="128" y="763"/>
                </a:cubicBezTo>
                <a:cubicBezTo>
                  <a:pt x="127" y="750"/>
                  <a:pt x="127" y="750"/>
                  <a:pt x="127" y="750"/>
                </a:cubicBezTo>
                <a:lnTo>
                  <a:pt x="215" y="742"/>
                </a:lnTo>
                <a:close/>
                <a:moveTo>
                  <a:pt x="1413" y="700"/>
                </a:moveTo>
                <a:cubicBezTo>
                  <a:pt x="1413" y="714"/>
                  <a:pt x="1413" y="714"/>
                  <a:pt x="1413" y="714"/>
                </a:cubicBezTo>
                <a:cubicBezTo>
                  <a:pt x="1379" y="714"/>
                  <a:pt x="1379" y="714"/>
                  <a:pt x="1379" y="714"/>
                </a:cubicBezTo>
                <a:cubicBezTo>
                  <a:pt x="1379" y="700"/>
                  <a:pt x="1379" y="700"/>
                  <a:pt x="1379" y="700"/>
                </a:cubicBezTo>
                <a:lnTo>
                  <a:pt x="1413" y="700"/>
                </a:lnTo>
                <a:close/>
                <a:moveTo>
                  <a:pt x="125" y="699"/>
                </a:moveTo>
                <a:cubicBezTo>
                  <a:pt x="214" y="699"/>
                  <a:pt x="214" y="699"/>
                  <a:pt x="214" y="699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125" y="713"/>
                  <a:pt x="125" y="713"/>
                  <a:pt x="125" y="713"/>
                </a:cubicBezTo>
                <a:lnTo>
                  <a:pt x="125" y="699"/>
                </a:lnTo>
                <a:close/>
                <a:moveTo>
                  <a:pt x="128" y="649"/>
                </a:moveTo>
                <a:cubicBezTo>
                  <a:pt x="217" y="656"/>
                  <a:pt x="217" y="656"/>
                  <a:pt x="217" y="656"/>
                </a:cubicBezTo>
                <a:cubicBezTo>
                  <a:pt x="215" y="670"/>
                  <a:pt x="215" y="670"/>
                  <a:pt x="215" y="670"/>
                </a:cubicBezTo>
                <a:cubicBezTo>
                  <a:pt x="127" y="662"/>
                  <a:pt x="127" y="662"/>
                  <a:pt x="127" y="662"/>
                </a:cubicBezTo>
                <a:lnTo>
                  <a:pt x="128" y="649"/>
                </a:lnTo>
                <a:close/>
                <a:moveTo>
                  <a:pt x="135" y="599"/>
                </a:moveTo>
                <a:cubicBezTo>
                  <a:pt x="223" y="614"/>
                  <a:pt x="223" y="614"/>
                  <a:pt x="223" y="614"/>
                </a:cubicBezTo>
                <a:cubicBezTo>
                  <a:pt x="220" y="627"/>
                  <a:pt x="220" y="627"/>
                  <a:pt x="220" y="627"/>
                </a:cubicBezTo>
                <a:cubicBezTo>
                  <a:pt x="133" y="612"/>
                  <a:pt x="133" y="612"/>
                  <a:pt x="133" y="612"/>
                </a:cubicBezTo>
                <a:lnTo>
                  <a:pt x="135" y="599"/>
                </a:lnTo>
                <a:close/>
                <a:moveTo>
                  <a:pt x="1401" y="578"/>
                </a:moveTo>
                <a:cubicBezTo>
                  <a:pt x="1403" y="591"/>
                  <a:pt x="1403" y="591"/>
                  <a:pt x="1403" y="591"/>
                </a:cubicBezTo>
                <a:cubicBezTo>
                  <a:pt x="1370" y="597"/>
                  <a:pt x="1370" y="597"/>
                  <a:pt x="1370" y="597"/>
                </a:cubicBezTo>
                <a:cubicBezTo>
                  <a:pt x="1368" y="584"/>
                  <a:pt x="1368" y="584"/>
                  <a:pt x="1368" y="584"/>
                </a:cubicBezTo>
                <a:lnTo>
                  <a:pt x="1401" y="578"/>
                </a:lnTo>
                <a:close/>
                <a:moveTo>
                  <a:pt x="143" y="562"/>
                </a:moveTo>
                <a:cubicBezTo>
                  <a:pt x="146" y="549"/>
                  <a:pt x="146" y="549"/>
                  <a:pt x="146" y="549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29" y="585"/>
                  <a:pt x="229" y="585"/>
                  <a:pt x="229" y="585"/>
                </a:cubicBezTo>
                <a:lnTo>
                  <a:pt x="143" y="562"/>
                </a:lnTo>
                <a:close/>
                <a:moveTo>
                  <a:pt x="162" y="501"/>
                </a:moveTo>
                <a:cubicBezTo>
                  <a:pt x="246" y="532"/>
                  <a:pt x="246" y="532"/>
                  <a:pt x="246" y="532"/>
                </a:cubicBezTo>
                <a:cubicBezTo>
                  <a:pt x="241" y="544"/>
                  <a:pt x="241" y="544"/>
                  <a:pt x="241" y="544"/>
                </a:cubicBezTo>
                <a:cubicBezTo>
                  <a:pt x="158" y="514"/>
                  <a:pt x="158" y="514"/>
                  <a:pt x="158" y="514"/>
                </a:cubicBezTo>
                <a:lnTo>
                  <a:pt x="162" y="501"/>
                </a:lnTo>
                <a:close/>
                <a:moveTo>
                  <a:pt x="182" y="455"/>
                </a:moveTo>
                <a:cubicBezTo>
                  <a:pt x="263" y="492"/>
                  <a:pt x="263" y="492"/>
                  <a:pt x="263" y="492"/>
                </a:cubicBezTo>
                <a:cubicBezTo>
                  <a:pt x="257" y="504"/>
                  <a:pt x="257" y="504"/>
                  <a:pt x="257" y="504"/>
                </a:cubicBezTo>
                <a:cubicBezTo>
                  <a:pt x="176" y="467"/>
                  <a:pt x="176" y="467"/>
                  <a:pt x="176" y="467"/>
                </a:cubicBezTo>
                <a:lnTo>
                  <a:pt x="182" y="455"/>
                </a:lnTo>
                <a:close/>
                <a:moveTo>
                  <a:pt x="1368" y="459"/>
                </a:moveTo>
                <a:cubicBezTo>
                  <a:pt x="1372" y="471"/>
                  <a:pt x="1372" y="471"/>
                  <a:pt x="1372" y="471"/>
                </a:cubicBezTo>
                <a:cubicBezTo>
                  <a:pt x="1341" y="483"/>
                  <a:pt x="1341" y="483"/>
                  <a:pt x="1341" y="483"/>
                </a:cubicBezTo>
                <a:cubicBezTo>
                  <a:pt x="1336" y="470"/>
                  <a:pt x="1336" y="470"/>
                  <a:pt x="1336" y="470"/>
                </a:cubicBezTo>
                <a:lnTo>
                  <a:pt x="1368" y="459"/>
                </a:lnTo>
                <a:close/>
                <a:moveTo>
                  <a:pt x="199" y="422"/>
                </a:moveTo>
                <a:cubicBezTo>
                  <a:pt x="206" y="410"/>
                  <a:pt x="206" y="410"/>
                  <a:pt x="206" y="410"/>
                </a:cubicBezTo>
                <a:cubicBezTo>
                  <a:pt x="283" y="455"/>
                  <a:pt x="283" y="455"/>
                  <a:pt x="283" y="455"/>
                </a:cubicBezTo>
                <a:cubicBezTo>
                  <a:pt x="277" y="466"/>
                  <a:pt x="277" y="466"/>
                  <a:pt x="277" y="466"/>
                </a:cubicBezTo>
                <a:lnTo>
                  <a:pt x="199" y="422"/>
                </a:lnTo>
                <a:close/>
                <a:moveTo>
                  <a:pt x="234" y="368"/>
                </a:moveTo>
                <a:cubicBezTo>
                  <a:pt x="307" y="419"/>
                  <a:pt x="307" y="419"/>
                  <a:pt x="307" y="419"/>
                </a:cubicBezTo>
                <a:cubicBezTo>
                  <a:pt x="299" y="430"/>
                  <a:pt x="299" y="430"/>
                  <a:pt x="299" y="430"/>
                </a:cubicBezTo>
                <a:cubicBezTo>
                  <a:pt x="226" y="379"/>
                  <a:pt x="226" y="379"/>
                  <a:pt x="226" y="379"/>
                </a:cubicBezTo>
                <a:lnTo>
                  <a:pt x="234" y="368"/>
                </a:lnTo>
                <a:close/>
                <a:moveTo>
                  <a:pt x="325" y="395"/>
                </a:moveTo>
                <a:cubicBezTo>
                  <a:pt x="256" y="338"/>
                  <a:pt x="256" y="338"/>
                  <a:pt x="256" y="338"/>
                </a:cubicBezTo>
                <a:cubicBezTo>
                  <a:pt x="265" y="328"/>
                  <a:pt x="265" y="328"/>
                  <a:pt x="265" y="328"/>
                </a:cubicBezTo>
                <a:cubicBezTo>
                  <a:pt x="333" y="385"/>
                  <a:pt x="333" y="385"/>
                  <a:pt x="333" y="385"/>
                </a:cubicBezTo>
                <a:lnTo>
                  <a:pt x="325" y="395"/>
                </a:lnTo>
                <a:close/>
                <a:moveTo>
                  <a:pt x="353" y="363"/>
                </a:moveTo>
                <a:cubicBezTo>
                  <a:pt x="290" y="300"/>
                  <a:pt x="290" y="300"/>
                  <a:pt x="290" y="300"/>
                </a:cubicBezTo>
                <a:cubicBezTo>
                  <a:pt x="299" y="291"/>
                  <a:pt x="299" y="291"/>
                  <a:pt x="299" y="291"/>
                </a:cubicBezTo>
                <a:cubicBezTo>
                  <a:pt x="362" y="354"/>
                  <a:pt x="362" y="354"/>
                  <a:pt x="362" y="354"/>
                </a:cubicBezTo>
                <a:lnTo>
                  <a:pt x="353" y="363"/>
                </a:lnTo>
                <a:close/>
                <a:moveTo>
                  <a:pt x="384" y="334"/>
                </a:moveTo>
                <a:cubicBezTo>
                  <a:pt x="327" y="266"/>
                  <a:pt x="327" y="266"/>
                  <a:pt x="327" y="266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94" y="325"/>
                  <a:pt x="394" y="325"/>
                  <a:pt x="394" y="325"/>
                </a:cubicBezTo>
                <a:lnTo>
                  <a:pt x="384" y="334"/>
                </a:lnTo>
                <a:close/>
                <a:moveTo>
                  <a:pt x="418" y="308"/>
                </a:moveTo>
                <a:cubicBezTo>
                  <a:pt x="367" y="234"/>
                  <a:pt x="367" y="234"/>
                  <a:pt x="367" y="234"/>
                </a:cubicBezTo>
                <a:cubicBezTo>
                  <a:pt x="378" y="227"/>
                  <a:pt x="378" y="227"/>
                  <a:pt x="378" y="227"/>
                </a:cubicBezTo>
                <a:cubicBezTo>
                  <a:pt x="429" y="300"/>
                  <a:pt x="429" y="300"/>
                  <a:pt x="429" y="300"/>
                </a:cubicBezTo>
                <a:lnTo>
                  <a:pt x="418" y="308"/>
                </a:lnTo>
                <a:close/>
                <a:moveTo>
                  <a:pt x="454" y="284"/>
                </a:moveTo>
                <a:cubicBezTo>
                  <a:pt x="409" y="207"/>
                  <a:pt x="409" y="207"/>
                  <a:pt x="409" y="207"/>
                </a:cubicBezTo>
                <a:cubicBezTo>
                  <a:pt x="421" y="200"/>
                  <a:pt x="421" y="200"/>
                  <a:pt x="421" y="200"/>
                </a:cubicBezTo>
                <a:cubicBezTo>
                  <a:pt x="465" y="277"/>
                  <a:pt x="465" y="277"/>
                  <a:pt x="465" y="277"/>
                </a:cubicBezTo>
                <a:lnTo>
                  <a:pt x="454" y="284"/>
                </a:lnTo>
                <a:close/>
                <a:moveTo>
                  <a:pt x="491" y="264"/>
                </a:moveTo>
                <a:cubicBezTo>
                  <a:pt x="454" y="183"/>
                  <a:pt x="454" y="183"/>
                  <a:pt x="454" y="183"/>
                </a:cubicBezTo>
                <a:cubicBezTo>
                  <a:pt x="466" y="177"/>
                  <a:pt x="466" y="177"/>
                  <a:pt x="466" y="177"/>
                </a:cubicBezTo>
                <a:cubicBezTo>
                  <a:pt x="503" y="258"/>
                  <a:pt x="503" y="258"/>
                  <a:pt x="503" y="258"/>
                </a:cubicBezTo>
                <a:lnTo>
                  <a:pt x="491" y="264"/>
                </a:lnTo>
                <a:close/>
                <a:moveTo>
                  <a:pt x="531" y="247"/>
                </a:moveTo>
                <a:cubicBezTo>
                  <a:pt x="500" y="163"/>
                  <a:pt x="500" y="163"/>
                  <a:pt x="500" y="163"/>
                </a:cubicBezTo>
                <a:cubicBezTo>
                  <a:pt x="513" y="158"/>
                  <a:pt x="513" y="158"/>
                  <a:pt x="513" y="158"/>
                </a:cubicBezTo>
                <a:cubicBezTo>
                  <a:pt x="543" y="242"/>
                  <a:pt x="543" y="242"/>
                  <a:pt x="543" y="242"/>
                </a:cubicBezTo>
                <a:lnTo>
                  <a:pt x="531" y="247"/>
                </a:lnTo>
                <a:close/>
                <a:moveTo>
                  <a:pt x="611" y="133"/>
                </a:moveTo>
                <a:cubicBezTo>
                  <a:pt x="626" y="221"/>
                  <a:pt x="626" y="221"/>
                  <a:pt x="626" y="221"/>
                </a:cubicBezTo>
                <a:cubicBezTo>
                  <a:pt x="613" y="224"/>
                  <a:pt x="613" y="224"/>
                  <a:pt x="613" y="224"/>
                </a:cubicBezTo>
                <a:cubicBezTo>
                  <a:pt x="597" y="136"/>
                  <a:pt x="597" y="136"/>
                  <a:pt x="597" y="136"/>
                </a:cubicBezTo>
                <a:lnTo>
                  <a:pt x="611" y="133"/>
                </a:lnTo>
                <a:close/>
                <a:moveTo>
                  <a:pt x="571" y="233"/>
                </a:moveTo>
                <a:cubicBezTo>
                  <a:pt x="548" y="147"/>
                  <a:pt x="548" y="147"/>
                  <a:pt x="548" y="147"/>
                </a:cubicBezTo>
                <a:cubicBezTo>
                  <a:pt x="561" y="144"/>
                  <a:pt x="561" y="144"/>
                  <a:pt x="561" y="144"/>
                </a:cubicBezTo>
                <a:cubicBezTo>
                  <a:pt x="584" y="230"/>
                  <a:pt x="584" y="230"/>
                  <a:pt x="584" y="230"/>
                </a:cubicBezTo>
                <a:lnTo>
                  <a:pt x="571" y="233"/>
                </a:lnTo>
                <a:close/>
                <a:moveTo>
                  <a:pt x="362" y="1058"/>
                </a:moveTo>
                <a:cubicBezTo>
                  <a:pt x="299" y="1121"/>
                  <a:pt x="299" y="1121"/>
                  <a:pt x="299" y="1121"/>
                </a:cubicBezTo>
                <a:cubicBezTo>
                  <a:pt x="290" y="1111"/>
                  <a:pt x="290" y="1111"/>
                  <a:pt x="290" y="1111"/>
                </a:cubicBezTo>
                <a:cubicBezTo>
                  <a:pt x="353" y="1048"/>
                  <a:pt x="353" y="1048"/>
                  <a:pt x="353" y="1048"/>
                </a:cubicBezTo>
                <a:lnTo>
                  <a:pt x="362" y="1058"/>
                </a:lnTo>
                <a:close/>
                <a:moveTo>
                  <a:pt x="706" y="93"/>
                </a:moveTo>
                <a:cubicBezTo>
                  <a:pt x="365" y="93"/>
                  <a:pt x="88" y="369"/>
                  <a:pt x="88" y="707"/>
                </a:cubicBezTo>
                <a:cubicBezTo>
                  <a:pt x="88" y="902"/>
                  <a:pt x="182" y="1086"/>
                  <a:pt x="340" y="1202"/>
                </a:cubicBezTo>
                <a:cubicBezTo>
                  <a:pt x="332" y="1213"/>
                  <a:pt x="332" y="1213"/>
                  <a:pt x="332" y="1213"/>
                </a:cubicBezTo>
                <a:cubicBezTo>
                  <a:pt x="171" y="1095"/>
                  <a:pt x="74" y="906"/>
                  <a:pt x="74" y="707"/>
                </a:cubicBezTo>
                <a:cubicBezTo>
                  <a:pt x="74" y="361"/>
                  <a:pt x="358" y="80"/>
                  <a:pt x="706" y="80"/>
                </a:cubicBezTo>
                <a:cubicBezTo>
                  <a:pt x="931" y="80"/>
                  <a:pt x="1141" y="200"/>
                  <a:pt x="1254" y="394"/>
                </a:cubicBezTo>
                <a:cubicBezTo>
                  <a:pt x="1242" y="401"/>
                  <a:pt x="1242" y="401"/>
                  <a:pt x="1242" y="401"/>
                </a:cubicBezTo>
                <a:cubicBezTo>
                  <a:pt x="1132" y="211"/>
                  <a:pt x="927" y="93"/>
                  <a:pt x="706" y="93"/>
                </a:cubicBezTo>
                <a:moveTo>
                  <a:pt x="1315" y="348"/>
                </a:moveTo>
                <a:cubicBezTo>
                  <a:pt x="1321" y="359"/>
                  <a:pt x="1321" y="359"/>
                  <a:pt x="1321" y="359"/>
                </a:cubicBezTo>
                <a:cubicBezTo>
                  <a:pt x="1292" y="376"/>
                  <a:pt x="1292" y="376"/>
                  <a:pt x="1292" y="376"/>
                </a:cubicBezTo>
                <a:cubicBezTo>
                  <a:pt x="1286" y="364"/>
                  <a:pt x="1286" y="364"/>
                  <a:pt x="1286" y="364"/>
                </a:cubicBezTo>
                <a:lnTo>
                  <a:pt x="1315" y="348"/>
                </a:lnTo>
                <a:close/>
                <a:moveTo>
                  <a:pt x="1243" y="248"/>
                </a:moveTo>
                <a:cubicBezTo>
                  <a:pt x="1252" y="258"/>
                  <a:pt x="1252" y="258"/>
                  <a:pt x="1252" y="258"/>
                </a:cubicBezTo>
                <a:cubicBezTo>
                  <a:pt x="1226" y="279"/>
                  <a:pt x="1226" y="279"/>
                  <a:pt x="1226" y="279"/>
                </a:cubicBezTo>
                <a:cubicBezTo>
                  <a:pt x="1218" y="269"/>
                  <a:pt x="1218" y="269"/>
                  <a:pt x="1218" y="269"/>
                </a:cubicBezTo>
                <a:lnTo>
                  <a:pt x="1243" y="248"/>
                </a:lnTo>
                <a:close/>
                <a:moveTo>
                  <a:pt x="1155" y="161"/>
                </a:moveTo>
                <a:cubicBezTo>
                  <a:pt x="1165" y="170"/>
                  <a:pt x="1165" y="170"/>
                  <a:pt x="1165" y="170"/>
                </a:cubicBezTo>
                <a:cubicBezTo>
                  <a:pt x="1144" y="195"/>
                  <a:pt x="1144" y="195"/>
                  <a:pt x="1144" y="195"/>
                </a:cubicBezTo>
                <a:cubicBezTo>
                  <a:pt x="1134" y="187"/>
                  <a:pt x="1134" y="187"/>
                  <a:pt x="1134" y="187"/>
                </a:cubicBezTo>
                <a:lnTo>
                  <a:pt x="1155" y="161"/>
                </a:lnTo>
                <a:close/>
                <a:moveTo>
                  <a:pt x="1054" y="92"/>
                </a:moveTo>
                <a:cubicBezTo>
                  <a:pt x="1065" y="98"/>
                  <a:pt x="1065" y="98"/>
                  <a:pt x="1065" y="98"/>
                </a:cubicBezTo>
                <a:cubicBezTo>
                  <a:pt x="1049" y="127"/>
                  <a:pt x="1049" y="127"/>
                  <a:pt x="1049" y="127"/>
                </a:cubicBezTo>
                <a:cubicBezTo>
                  <a:pt x="1037" y="120"/>
                  <a:pt x="1037" y="120"/>
                  <a:pt x="1037" y="120"/>
                </a:cubicBezTo>
                <a:lnTo>
                  <a:pt x="1054" y="92"/>
                </a:lnTo>
                <a:close/>
                <a:moveTo>
                  <a:pt x="942" y="41"/>
                </a:moveTo>
                <a:cubicBezTo>
                  <a:pt x="954" y="45"/>
                  <a:pt x="954" y="45"/>
                  <a:pt x="954" y="45"/>
                </a:cubicBezTo>
                <a:cubicBezTo>
                  <a:pt x="943" y="76"/>
                  <a:pt x="943" y="76"/>
                  <a:pt x="943" y="76"/>
                </a:cubicBezTo>
                <a:cubicBezTo>
                  <a:pt x="930" y="72"/>
                  <a:pt x="930" y="72"/>
                  <a:pt x="930" y="72"/>
                </a:cubicBezTo>
                <a:lnTo>
                  <a:pt x="942" y="41"/>
                </a:lnTo>
                <a:close/>
                <a:moveTo>
                  <a:pt x="817" y="43"/>
                </a:moveTo>
                <a:cubicBezTo>
                  <a:pt x="822" y="10"/>
                  <a:pt x="822" y="10"/>
                  <a:pt x="822" y="10"/>
                </a:cubicBezTo>
                <a:cubicBezTo>
                  <a:pt x="835" y="12"/>
                  <a:pt x="835" y="12"/>
                  <a:pt x="835" y="12"/>
                </a:cubicBezTo>
                <a:cubicBezTo>
                  <a:pt x="830" y="45"/>
                  <a:pt x="830" y="45"/>
                  <a:pt x="830" y="45"/>
                </a:cubicBezTo>
                <a:lnTo>
                  <a:pt x="817" y="43"/>
                </a:lnTo>
                <a:close/>
                <a:moveTo>
                  <a:pt x="700" y="0"/>
                </a:moveTo>
                <a:cubicBezTo>
                  <a:pt x="713" y="0"/>
                  <a:pt x="713" y="0"/>
                  <a:pt x="713" y="0"/>
                </a:cubicBezTo>
                <a:cubicBezTo>
                  <a:pt x="713" y="33"/>
                  <a:pt x="713" y="33"/>
                  <a:pt x="713" y="33"/>
                </a:cubicBezTo>
                <a:cubicBezTo>
                  <a:pt x="700" y="33"/>
                  <a:pt x="700" y="33"/>
                  <a:pt x="700" y="33"/>
                </a:cubicBezTo>
                <a:lnTo>
                  <a:pt x="700" y="0"/>
                </a:lnTo>
                <a:close/>
                <a:moveTo>
                  <a:pt x="583" y="45"/>
                </a:moveTo>
                <a:cubicBezTo>
                  <a:pt x="577" y="12"/>
                  <a:pt x="577" y="12"/>
                  <a:pt x="577" y="12"/>
                </a:cubicBezTo>
                <a:cubicBezTo>
                  <a:pt x="590" y="10"/>
                  <a:pt x="590" y="10"/>
                  <a:pt x="590" y="10"/>
                </a:cubicBezTo>
                <a:cubicBezTo>
                  <a:pt x="596" y="42"/>
                  <a:pt x="596" y="42"/>
                  <a:pt x="596" y="42"/>
                </a:cubicBezTo>
                <a:lnTo>
                  <a:pt x="583" y="45"/>
                </a:lnTo>
                <a:close/>
                <a:moveTo>
                  <a:pt x="470" y="76"/>
                </a:moveTo>
                <a:cubicBezTo>
                  <a:pt x="458" y="45"/>
                  <a:pt x="458" y="45"/>
                  <a:pt x="458" y="45"/>
                </a:cubicBezTo>
                <a:cubicBezTo>
                  <a:pt x="471" y="41"/>
                  <a:pt x="471" y="41"/>
                  <a:pt x="471" y="41"/>
                </a:cubicBezTo>
                <a:cubicBezTo>
                  <a:pt x="482" y="72"/>
                  <a:pt x="482" y="72"/>
                  <a:pt x="482" y="72"/>
                </a:cubicBezTo>
                <a:lnTo>
                  <a:pt x="470" y="76"/>
                </a:lnTo>
                <a:close/>
                <a:moveTo>
                  <a:pt x="364" y="127"/>
                </a:moveTo>
                <a:cubicBezTo>
                  <a:pt x="347" y="98"/>
                  <a:pt x="347" y="98"/>
                  <a:pt x="347" y="98"/>
                </a:cubicBezTo>
                <a:cubicBezTo>
                  <a:pt x="359" y="92"/>
                  <a:pt x="359" y="92"/>
                  <a:pt x="359" y="92"/>
                </a:cubicBezTo>
                <a:cubicBezTo>
                  <a:pt x="375" y="120"/>
                  <a:pt x="375" y="120"/>
                  <a:pt x="375" y="120"/>
                </a:cubicBezTo>
                <a:lnTo>
                  <a:pt x="364" y="127"/>
                </a:lnTo>
                <a:close/>
                <a:moveTo>
                  <a:pt x="269" y="195"/>
                </a:moveTo>
                <a:cubicBezTo>
                  <a:pt x="247" y="170"/>
                  <a:pt x="247" y="170"/>
                  <a:pt x="247" y="170"/>
                </a:cubicBezTo>
                <a:cubicBezTo>
                  <a:pt x="257" y="161"/>
                  <a:pt x="257" y="161"/>
                  <a:pt x="257" y="161"/>
                </a:cubicBezTo>
                <a:cubicBezTo>
                  <a:pt x="279" y="187"/>
                  <a:pt x="279" y="187"/>
                  <a:pt x="279" y="187"/>
                </a:cubicBezTo>
                <a:lnTo>
                  <a:pt x="269" y="195"/>
                </a:lnTo>
                <a:close/>
                <a:moveTo>
                  <a:pt x="186" y="279"/>
                </a:moveTo>
                <a:cubicBezTo>
                  <a:pt x="161" y="258"/>
                  <a:pt x="161" y="258"/>
                  <a:pt x="161" y="258"/>
                </a:cubicBezTo>
                <a:cubicBezTo>
                  <a:pt x="170" y="248"/>
                  <a:pt x="170" y="248"/>
                  <a:pt x="170" y="248"/>
                </a:cubicBezTo>
                <a:cubicBezTo>
                  <a:pt x="195" y="269"/>
                  <a:pt x="195" y="269"/>
                  <a:pt x="195" y="269"/>
                </a:cubicBezTo>
                <a:lnTo>
                  <a:pt x="186" y="279"/>
                </a:lnTo>
                <a:close/>
                <a:moveTo>
                  <a:pt x="120" y="376"/>
                </a:moveTo>
                <a:cubicBezTo>
                  <a:pt x="91" y="360"/>
                  <a:pt x="91" y="360"/>
                  <a:pt x="91" y="360"/>
                </a:cubicBezTo>
                <a:cubicBezTo>
                  <a:pt x="98" y="348"/>
                  <a:pt x="98" y="348"/>
                  <a:pt x="98" y="348"/>
                </a:cubicBezTo>
                <a:cubicBezTo>
                  <a:pt x="127" y="365"/>
                  <a:pt x="127" y="365"/>
                  <a:pt x="127" y="365"/>
                </a:cubicBezTo>
                <a:lnTo>
                  <a:pt x="120" y="376"/>
                </a:lnTo>
                <a:close/>
                <a:moveTo>
                  <a:pt x="72" y="483"/>
                </a:moveTo>
                <a:cubicBezTo>
                  <a:pt x="40" y="472"/>
                  <a:pt x="40" y="472"/>
                  <a:pt x="40" y="472"/>
                </a:cubicBezTo>
                <a:cubicBezTo>
                  <a:pt x="45" y="459"/>
                  <a:pt x="45" y="459"/>
                  <a:pt x="45" y="459"/>
                </a:cubicBezTo>
                <a:cubicBezTo>
                  <a:pt x="76" y="471"/>
                  <a:pt x="76" y="471"/>
                  <a:pt x="76" y="471"/>
                </a:cubicBezTo>
                <a:lnTo>
                  <a:pt x="72" y="483"/>
                </a:lnTo>
                <a:close/>
                <a:moveTo>
                  <a:pt x="42" y="597"/>
                </a:moveTo>
                <a:cubicBezTo>
                  <a:pt x="10" y="591"/>
                  <a:pt x="10" y="591"/>
                  <a:pt x="10" y="591"/>
                </a:cubicBezTo>
                <a:cubicBezTo>
                  <a:pt x="12" y="578"/>
                  <a:pt x="12" y="578"/>
                  <a:pt x="12" y="578"/>
                </a:cubicBezTo>
                <a:cubicBezTo>
                  <a:pt x="45" y="584"/>
                  <a:pt x="45" y="584"/>
                  <a:pt x="45" y="584"/>
                </a:cubicBezTo>
                <a:lnTo>
                  <a:pt x="42" y="597"/>
                </a:lnTo>
                <a:close/>
                <a:moveTo>
                  <a:pt x="0" y="714"/>
                </a:moveTo>
                <a:cubicBezTo>
                  <a:pt x="0" y="701"/>
                  <a:pt x="0" y="701"/>
                  <a:pt x="0" y="701"/>
                </a:cubicBezTo>
                <a:cubicBezTo>
                  <a:pt x="33" y="701"/>
                  <a:pt x="33" y="701"/>
                  <a:pt x="33" y="701"/>
                </a:cubicBezTo>
                <a:cubicBezTo>
                  <a:pt x="33" y="714"/>
                  <a:pt x="33" y="714"/>
                  <a:pt x="33" y="714"/>
                </a:cubicBezTo>
                <a:lnTo>
                  <a:pt x="0" y="714"/>
                </a:lnTo>
                <a:close/>
                <a:moveTo>
                  <a:pt x="12" y="837"/>
                </a:moveTo>
                <a:cubicBezTo>
                  <a:pt x="10" y="824"/>
                  <a:pt x="10" y="824"/>
                  <a:pt x="10" y="824"/>
                </a:cubicBezTo>
                <a:cubicBezTo>
                  <a:pt x="42" y="818"/>
                  <a:pt x="42" y="818"/>
                  <a:pt x="42" y="818"/>
                </a:cubicBezTo>
                <a:cubicBezTo>
                  <a:pt x="45" y="831"/>
                  <a:pt x="45" y="831"/>
                  <a:pt x="45" y="831"/>
                </a:cubicBezTo>
                <a:lnTo>
                  <a:pt x="12" y="837"/>
                </a:lnTo>
                <a:close/>
                <a:moveTo>
                  <a:pt x="45" y="955"/>
                </a:moveTo>
                <a:cubicBezTo>
                  <a:pt x="40" y="943"/>
                  <a:pt x="40" y="943"/>
                  <a:pt x="40" y="943"/>
                </a:cubicBezTo>
                <a:cubicBezTo>
                  <a:pt x="72" y="931"/>
                  <a:pt x="72" y="931"/>
                  <a:pt x="72" y="931"/>
                </a:cubicBezTo>
                <a:cubicBezTo>
                  <a:pt x="76" y="944"/>
                  <a:pt x="76" y="944"/>
                  <a:pt x="76" y="944"/>
                </a:cubicBezTo>
                <a:lnTo>
                  <a:pt x="45" y="955"/>
                </a:lnTo>
                <a:close/>
                <a:moveTo>
                  <a:pt x="98" y="1067"/>
                </a:moveTo>
                <a:cubicBezTo>
                  <a:pt x="91" y="1055"/>
                  <a:pt x="91" y="1055"/>
                  <a:pt x="91" y="1055"/>
                </a:cubicBezTo>
                <a:cubicBezTo>
                  <a:pt x="120" y="1038"/>
                  <a:pt x="120" y="1038"/>
                  <a:pt x="120" y="1038"/>
                </a:cubicBezTo>
                <a:cubicBezTo>
                  <a:pt x="127" y="1050"/>
                  <a:pt x="127" y="1050"/>
                  <a:pt x="127" y="1050"/>
                </a:cubicBezTo>
                <a:lnTo>
                  <a:pt x="98" y="1067"/>
                </a:lnTo>
                <a:close/>
                <a:moveTo>
                  <a:pt x="170" y="1167"/>
                </a:moveTo>
                <a:cubicBezTo>
                  <a:pt x="161" y="1157"/>
                  <a:pt x="161" y="1157"/>
                  <a:pt x="161" y="1157"/>
                </a:cubicBezTo>
                <a:cubicBezTo>
                  <a:pt x="186" y="1135"/>
                  <a:pt x="186" y="1135"/>
                  <a:pt x="186" y="1135"/>
                </a:cubicBezTo>
                <a:cubicBezTo>
                  <a:pt x="195" y="1145"/>
                  <a:pt x="195" y="1145"/>
                  <a:pt x="195" y="1145"/>
                </a:cubicBezTo>
                <a:lnTo>
                  <a:pt x="170" y="1167"/>
                </a:lnTo>
                <a:close/>
                <a:moveTo>
                  <a:pt x="503" y="1154"/>
                </a:moveTo>
                <a:cubicBezTo>
                  <a:pt x="466" y="1235"/>
                  <a:pt x="466" y="1235"/>
                  <a:pt x="466" y="1235"/>
                </a:cubicBezTo>
                <a:cubicBezTo>
                  <a:pt x="454" y="1229"/>
                  <a:pt x="454" y="1229"/>
                  <a:pt x="454" y="1229"/>
                </a:cubicBezTo>
                <a:cubicBezTo>
                  <a:pt x="491" y="1148"/>
                  <a:pt x="491" y="1148"/>
                  <a:pt x="491" y="1148"/>
                </a:cubicBezTo>
                <a:lnTo>
                  <a:pt x="503" y="1154"/>
                </a:lnTo>
                <a:close/>
                <a:moveTo>
                  <a:pt x="258" y="1253"/>
                </a:moveTo>
                <a:cubicBezTo>
                  <a:pt x="247" y="1245"/>
                  <a:pt x="247" y="1245"/>
                  <a:pt x="247" y="1245"/>
                </a:cubicBezTo>
                <a:cubicBezTo>
                  <a:pt x="269" y="1219"/>
                  <a:pt x="269" y="1219"/>
                  <a:pt x="269" y="1219"/>
                </a:cubicBezTo>
                <a:cubicBezTo>
                  <a:pt x="279" y="1228"/>
                  <a:pt x="279" y="1228"/>
                  <a:pt x="279" y="1228"/>
                </a:cubicBezTo>
                <a:lnTo>
                  <a:pt x="258" y="1253"/>
                </a:lnTo>
                <a:close/>
                <a:moveTo>
                  <a:pt x="471" y="1374"/>
                </a:moveTo>
                <a:cubicBezTo>
                  <a:pt x="459" y="1369"/>
                  <a:pt x="459" y="1369"/>
                  <a:pt x="459" y="1369"/>
                </a:cubicBezTo>
                <a:cubicBezTo>
                  <a:pt x="470" y="1338"/>
                  <a:pt x="470" y="1338"/>
                  <a:pt x="470" y="1338"/>
                </a:cubicBezTo>
                <a:cubicBezTo>
                  <a:pt x="482" y="1343"/>
                  <a:pt x="482" y="1343"/>
                  <a:pt x="482" y="1343"/>
                </a:cubicBezTo>
                <a:lnTo>
                  <a:pt x="471" y="1374"/>
                </a:lnTo>
                <a:close/>
                <a:moveTo>
                  <a:pt x="596" y="1372"/>
                </a:moveTo>
                <a:cubicBezTo>
                  <a:pt x="590" y="1405"/>
                  <a:pt x="590" y="1405"/>
                  <a:pt x="590" y="1405"/>
                </a:cubicBezTo>
                <a:cubicBezTo>
                  <a:pt x="577" y="1402"/>
                  <a:pt x="577" y="1402"/>
                  <a:pt x="577" y="1402"/>
                </a:cubicBezTo>
                <a:cubicBezTo>
                  <a:pt x="583" y="1370"/>
                  <a:pt x="583" y="1370"/>
                  <a:pt x="583" y="1370"/>
                </a:cubicBezTo>
                <a:lnTo>
                  <a:pt x="596" y="1372"/>
                </a:lnTo>
                <a:close/>
              </a:path>
            </a:pathLst>
          </a:custGeom>
          <a:solidFill>
            <a:schemeClr val="accent4">
              <a:lumMod val="100000"/>
              <a:alpha val="19000"/>
            </a:schemeClr>
          </a:solidFill>
          <a:ln w="31750">
            <a:gradFill flip="none" rotWithShape="1">
              <a:gsLst>
                <a:gs pos="0">
                  <a:schemeClr val="bg1">
                    <a:lumMod val="65000"/>
                    <a:alpha val="38000"/>
                  </a:schemeClr>
                </a:gs>
                <a:gs pos="100000">
                  <a:schemeClr val="bg1"/>
                </a:gs>
              </a:gsLst>
              <a:lin ang="2700000" scaled="1"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712" name="组合 711">
            <a:extLst>
              <a:ext uri="{FF2B5EF4-FFF2-40B4-BE49-F238E27FC236}">
                <a16:creationId xmlns:a16="http://schemas.microsoft.com/office/drawing/2014/main" id="{D6A44B5E-E06D-488A-BD8F-5B033B52BCC1}"/>
              </a:ext>
            </a:extLst>
          </p:cNvPr>
          <p:cNvGrpSpPr/>
          <p:nvPr/>
        </p:nvGrpSpPr>
        <p:grpSpPr>
          <a:xfrm>
            <a:off x="1770221" y="1664680"/>
            <a:ext cx="3278852" cy="3528640"/>
            <a:chOff x="1445799" y="1019969"/>
            <a:chExt cx="4476998" cy="4818062"/>
          </a:xfrm>
        </p:grpSpPr>
        <p:sp>
          <p:nvSpPr>
            <p:cNvPr id="711" name="Freeform 252">
              <a:extLst>
                <a:ext uri="{FF2B5EF4-FFF2-40B4-BE49-F238E27FC236}">
                  <a16:creationId xmlns:a16="http://schemas.microsoft.com/office/drawing/2014/main" id="{7C3A8E67-77CA-4B55-A008-2CD9D30CA16A}"/>
                </a:ext>
              </a:extLst>
            </p:cNvPr>
            <p:cNvSpPr/>
            <p:nvPr/>
          </p:nvSpPr>
          <p:spPr bwMode="auto">
            <a:xfrm>
              <a:off x="1445799" y="1019969"/>
              <a:ext cx="4476998" cy="4818062"/>
            </a:xfrm>
            <a:custGeom>
              <a:avLst/>
              <a:gdLst>
                <a:gd name="T0" fmla="*/ 676 w 1203"/>
                <a:gd name="T1" fmla="*/ 933 h 1295"/>
                <a:gd name="T2" fmla="*/ 676 w 1203"/>
                <a:gd name="T3" fmla="*/ 1066 h 1295"/>
                <a:gd name="T4" fmla="*/ 882 w 1203"/>
                <a:gd name="T5" fmla="*/ 1295 h 1295"/>
                <a:gd name="T6" fmla="*/ 1096 w 1203"/>
                <a:gd name="T7" fmla="*/ 1066 h 1295"/>
                <a:gd name="T8" fmla="*/ 1096 w 1203"/>
                <a:gd name="T9" fmla="*/ 893 h 1295"/>
                <a:gd name="T10" fmla="*/ 1154 w 1203"/>
                <a:gd name="T11" fmla="*/ 553 h 1295"/>
                <a:gd name="T12" fmla="*/ 670 w 1203"/>
                <a:gd name="T13" fmla="*/ 53 h 1295"/>
                <a:gd name="T14" fmla="*/ 144 w 1203"/>
                <a:gd name="T15" fmla="*/ 505 h 1295"/>
                <a:gd name="T16" fmla="*/ 0 w 1203"/>
                <a:gd name="T17" fmla="*/ 805 h 1295"/>
                <a:gd name="T18" fmla="*/ 143 w 1203"/>
                <a:gd name="T19" fmla="*/ 845 h 1295"/>
                <a:gd name="T20" fmla="*/ 408 w 1203"/>
                <a:gd name="T21" fmla="*/ 1137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3" h="1295">
                  <a:moveTo>
                    <a:pt x="676" y="933"/>
                  </a:moveTo>
                  <a:cubicBezTo>
                    <a:pt x="676" y="1066"/>
                    <a:pt x="676" y="1066"/>
                    <a:pt x="676" y="1066"/>
                  </a:cubicBezTo>
                  <a:cubicBezTo>
                    <a:pt x="676" y="1192"/>
                    <a:pt x="755" y="1295"/>
                    <a:pt x="882" y="1295"/>
                  </a:cubicBezTo>
                  <a:cubicBezTo>
                    <a:pt x="1009" y="1295"/>
                    <a:pt x="1096" y="1192"/>
                    <a:pt x="1096" y="1066"/>
                  </a:cubicBezTo>
                  <a:cubicBezTo>
                    <a:pt x="1096" y="893"/>
                    <a:pt x="1096" y="893"/>
                    <a:pt x="1096" y="893"/>
                  </a:cubicBezTo>
                  <a:cubicBezTo>
                    <a:pt x="1154" y="553"/>
                    <a:pt x="1154" y="553"/>
                    <a:pt x="1154" y="553"/>
                  </a:cubicBezTo>
                  <a:cubicBezTo>
                    <a:pt x="1158" y="493"/>
                    <a:pt x="1203" y="105"/>
                    <a:pt x="670" y="53"/>
                  </a:cubicBezTo>
                  <a:cubicBezTo>
                    <a:pt x="137" y="0"/>
                    <a:pt x="144" y="505"/>
                    <a:pt x="144" y="505"/>
                  </a:cubicBezTo>
                  <a:cubicBezTo>
                    <a:pt x="0" y="805"/>
                    <a:pt x="0" y="805"/>
                    <a:pt x="0" y="805"/>
                  </a:cubicBezTo>
                  <a:cubicBezTo>
                    <a:pt x="143" y="845"/>
                    <a:pt x="143" y="845"/>
                    <a:pt x="143" y="845"/>
                  </a:cubicBezTo>
                  <a:cubicBezTo>
                    <a:pt x="143" y="845"/>
                    <a:pt x="120" y="1209"/>
                    <a:pt x="408" y="1137"/>
                  </a:cubicBezTo>
                </a:path>
              </a:pathLst>
            </a:custGeom>
            <a:noFill/>
            <a:ln w="169863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3" name="ValueShape">
              <a:extLst>
                <a:ext uri="{FF2B5EF4-FFF2-40B4-BE49-F238E27FC236}">
                  <a16:creationId xmlns:a16="http://schemas.microsoft.com/office/drawing/2014/main" id="{4526100B-7E82-4DD1-93AB-0D4703643300}"/>
                </a:ext>
              </a:extLst>
            </p:cNvPr>
            <p:cNvSpPr/>
            <p:nvPr/>
          </p:nvSpPr>
          <p:spPr bwMode="auto">
            <a:xfrm>
              <a:off x="3332722" y="2877645"/>
              <a:ext cx="1293362" cy="1538020"/>
            </a:xfrm>
            <a:custGeom>
              <a:avLst/>
              <a:gdLst>
                <a:gd name="T0" fmla="*/ 524 w 524"/>
                <a:gd name="T1" fmla="*/ 263 h 624"/>
                <a:gd name="T2" fmla="*/ 452 w 524"/>
                <a:gd name="T3" fmla="*/ 443 h 624"/>
                <a:gd name="T4" fmla="*/ 392 w 524"/>
                <a:gd name="T5" fmla="*/ 623 h 624"/>
                <a:gd name="T6" fmla="*/ 392 w 524"/>
                <a:gd name="T7" fmla="*/ 624 h 624"/>
                <a:gd name="T8" fmla="*/ 132 w 524"/>
                <a:gd name="T9" fmla="*/ 624 h 624"/>
                <a:gd name="T10" fmla="*/ 72 w 524"/>
                <a:gd name="T11" fmla="*/ 442 h 624"/>
                <a:gd name="T12" fmla="*/ 1 w 524"/>
                <a:gd name="T13" fmla="*/ 258 h 624"/>
                <a:gd name="T14" fmla="*/ 259 w 524"/>
                <a:gd name="T15" fmla="*/ 1 h 624"/>
                <a:gd name="T16" fmla="*/ 446 w 524"/>
                <a:gd name="T17" fmla="*/ 76 h 624"/>
                <a:gd name="T18" fmla="*/ 524 w 524"/>
                <a:gd name="T19" fmla="*/ 263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4" h="624">
                  <a:moveTo>
                    <a:pt x="524" y="263"/>
                  </a:moveTo>
                  <a:cubicBezTo>
                    <a:pt x="524" y="330"/>
                    <a:pt x="498" y="394"/>
                    <a:pt x="452" y="443"/>
                  </a:cubicBezTo>
                  <a:cubicBezTo>
                    <a:pt x="405" y="493"/>
                    <a:pt x="383" y="556"/>
                    <a:pt x="392" y="623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132" y="624"/>
                    <a:pt x="132" y="624"/>
                    <a:pt x="132" y="624"/>
                  </a:cubicBezTo>
                  <a:cubicBezTo>
                    <a:pt x="140" y="558"/>
                    <a:pt x="119" y="491"/>
                    <a:pt x="72" y="442"/>
                  </a:cubicBezTo>
                  <a:cubicBezTo>
                    <a:pt x="25" y="392"/>
                    <a:pt x="0" y="326"/>
                    <a:pt x="1" y="258"/>
                  </a:cubicBezTo>
                  <a:cubicBezTo>
                    <a:pt x="4" y="120"/>
                    <a:pt x="121" y="3"/>
                    <a:pt x="259" y="1"/>
                  </a:cubicBezTo>
                  <a:cubicBezTo>
                    <a:pt x="329" y="0"/>
                    <a:pt x="397" y="27"/>
                    <a:pt x="446" y="76"/>
                  </a:cubicBezTo>
                  <a:cubicBezTo>
                    <a:pt x="496" y="125"/>
                    <a:pt x="524" y="193"/>
                    <a:pt x="524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65100" dist="889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5" name="ValueBack">
              <a:extLst>
                <a:ext uri="{FF2B5EF4-FFF2-40B4-BE49-F238E27FC236}">
                  <a16:creationId xmlns:a16="http://schemas.microsoft.com/office/drawing/2014/main" id="{64B60531-6C3C-4F19-91F3-B981A29356D0}"/>
                </a:ext>
              </a:extLst>
            </p:cNvPr>
            <p:cNvSpPr/>
            <p:nvPr/>
          </p:nvSpPr>
          <p:spPr bwMode="auto">
            <a:xfrm>
              <a:off x="3741131" y="4480095"/>
              <a:ext cx="502260" cy="78106"/>
            </a:xfrm>
            <a:custGeom>
              <a:avLst/>
              <a:gdLst>
                <a:gd name="T0" fmla="*/ 227 w 259"/>
                <a:gd name="T1" fmla="*/ 64 h 64"/>
                <a:gd name="T2" fmla="*/ 32 w 259"/>
                <a:gd name="T3" fmla="*/ 64 h 64"/>
                <a:gd name="T4" fmla="*/ 0 w 259"/>
                <a:gd name="T5" fmla="*/ 32 h 64"/>
                <a:gd name="T6" fmla="*/ 32 w 259"/>
                <a:gd name="T7" fmla="*/ 0 h 64"/>
                <a:gd name="T8" fmla="*/ 227 w 259"/>
                <a:gd name="T9" fmla="*/ 0 h 64"/>
                <a:gd name="T10" fmla="*/ 259 w 259"/>
                <a:gd name="T11" fmla="*/ 32 h 64"/>
                <a:gd name="T12" fmla="*/ 227 w 259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64">
                  <a:moveTo>
                    <a:pt x="227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44" y="0"/>
                    <a:pt x="259" y="14"/>
                    <a:pt x="259" y="32"/>
                  </a:cubicBezTo>
                  <a:cubicBezTo>
                    <a:pt x="259" y="50"/>
                    <a:pt x="244" y="64"/>
                    <a:pt x="227" y="64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6" name="ValueBack">
              <a:extLst>
                <a:ext uri="{FF2B5EF4-FFF2-40B4-BE49-F238E27FC236}">
                  <a16:creationId xmlns:a16="http://schemas.microsoft.com/office/drawing/2014/main" id="{1621DB45-A7A7-4477-A8B6-3D87CF63D1CE}"/>
                </a:ext>
              </a:extLst>
            </p:cNvPr>
            <p:cNvSpPr/>
            <p:nvPr/>
          </p:nvSpPr>
          <p:spPr bwMode="auto">
            <a:xfrm>
              <a:off x="3868096" y="2449338"/>
              <a:ext cx="124165" cy="335151"/>
            </a:xfrm>
            <a:custGeom>
              <a:avLst/>
              <a:gdLst>
                <a:gd name="T0" fmla="*/ 32 w 64"/>
                <a:gd name="T1" fmla="*/ 173 h 173"/>
                <a:gd name="T2" fmla="*/ 0 w 64"/>
                <a:gd name="T3" fmla="*/ 141 h 173"/>
                <a:gd name="T4" fmla="*/ 0 w 64"/>
                <a:gd name="T5" fmla="*/ 32 h 173"/>
                <a:gd name="T6" fmla="*/ 32 w 64"/>
                <a:gd name="T7" fmla="*/ 0 h 173"/>
                <a:gd name="T8" fmla="*/ 64 w 64"/>
                <a:gd name="T9" fmla="*/ 32 h 173"/>
                <a:gd name="T10" fmla="*/ 64 w 64"/>
                <a:gd name="T11" fmla="*/ 141 h 173"/>
                <a:gd name="T12" fmla="*/ 32 w 64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73">
                  <a:moveTo>
                    <a:pt x="32" y="173"/>
                  </a:moveTo>
                  <a:cubicBezTo>
                    <a:pt x="14" y="173"/>
                    <a:pt x="0" y="158"/>
                    <a:pt x="0" y="1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4" y="15"/>
                    <a:pt x="64" y="32"/>
                  </a:cubicBezTo>
                  <a:cubicBezTo>
                    <a:pt x="64" y="141"/>
                    <a:pt x="64" y="141"/>
                    <a:pt x="64" y="141"/>
                  </a:cubicBezTo>
                  <a:cubicBezTo>
                    <a:pt x="64" y="158"/>
                    <a:pt x="49" y="173"/>
                    <a:pt x="32" y="173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7" name="ValueBack">
              <a:extLst>
                <a:ext uri="{FF2B5EF4-FFF2-40B4-BE49-F238E27FC236}">
                  <a16:creationId xmlns:a16="http://schemas.microsoft.com/office/drawing/2014/main" id="{1658C4EE-A7B0-4925-842A-C8C5C0D3CA8F}"/>
                </a:ext>
              </a:extLst>
            </p:cNvPr>
            <p:cNvSpPr/>
            <p:nvPr/>
          </p:nvSpPr>
          <p:spPr bwMode="auto">
            <a:xfrm>
              <a:off x="4418725" y="2675058"/>
              <a:ext cx="289407" cy="277270"/>
            </a:xfrm>
            <a:custGeom>
              <a:avLst/>
              <a:gdLst>
                <a:gd name="T0" fmla="*/ 34 w 149"/>
                <a:gd name="T1" fmla="*/ 143 h 143"/>
                <a:gd name="T2" fmla="*/ 5 w 149"/>
                <a:gd name="T3" fmla="*/ 123 h 143"/>
                <a:gd name="T4" fmla="*/ 12 w 149"/>
                <a:gd name="T5" fmla="*/ 87 h 143"/>
                <a:gd name="T6" fmla="*/ 92 w 149"/>
                <a:gd name="T7" fmla="*/ 12 h 143"/>
                <a:gd name="T8" fmla="*/ 137 w 149"/>
                <a:gd name="T9" fmla="*/ 14 h 143"/>
                <a:gd name="T10" fmla="*/ 136 w 149"/>
                <a:gd name="T11" fmla="*/ 59 h 143"/>
                <a:gd name="T12" fmla="*/ 56 w 149"/>
                <a:gd name="T13" fmla="*/ 134 h 143"/>
                <a:gd name="T14" fmla="*/ 34 w 149"/>
                <a:gd name="T1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143">
                  <a:moveTo>
                    <a:pt x="34" y="143"/>
                  </a:moveTo>
                  <a:cubicBezTo>
                    <a:pt x="21" y="143"/>
                    <a:pt x="9" y="135"/>
                    <a:pt x="5" y="123"/>
                  </a:cubicBezTo>
                  <a:cubicBezTo>
                    <a:pt x="0" y="110"/>
                    <a:pt x="3" y="96"/>
                    <a:pt x="12" y="87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105" y="0"/>
                    <a:pt x="125" y="1"/>
                    <a:pt x="137" y="14"/>
                  </a:cubicBezTo>
                  <a:cubicBezTo>
                    <a:pt x="149" y="26"/>
                    <a:pt x="149" y="47"/>
                    <a:pt x="136" y="59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0" y="140"/>
                    <a:pt x="42" y="143"/>
                    <a:pt x="34" y="143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8" name="ValueBack">
              <a:extLst>
                <a:ext uri="{FF2B5EF4-FFF2-40B4-BE49-F238E27FC236}">
                  <a16:creationId xmlns:a16="http://schemas.microsoft.com/office/drawing/2014/main" id="{13633832-38DB-4B48-8808-9BEA223A1F00}"/>
                </a:ext>
              </a:extLst>
            </p:cNvPr>
            <p:cNvSpPr/>
            <p:nvPr/>
          </p:nvSpPr>
          <p:spPr bwMode="auto">
            <a:xfrm>
              <a:off x="3216466" y="2708870"/>
              <a:ext cx="282871" cy="281004"/>
            </a:xfrm>
            <a:custGeom>
              <a:avLst/>
              <a:gdLst>
                <a:gd name="T0" fmla="*/ 111 w 146"/>
                <a:gd name="T1" fmla="*/ 145 h 145"/>
                <a:gd name="T2" fmla="*/ 88 w 146"/>
                <a:gd name="T3" fmla="*/ 135 h 145"/>
                <a:gd name="T4" fmla="*/ 12 w 146"/>
                <a:gd name="T5" fmla="*/ 58 h 145"/>
                <a:gd name="T6" fmla="*/ 12 w 146"/>
                <a:gd name="T7" fmla="*/ 13 h 145"/>
                <a:gd name="T8" fmla="*/ 58 w 146"/>
                <a:gd name="T9" fmla="*/ 13 h 145"/>
                <a:gd name="T10" fmla="*/ 134 w 146"/>
                <a:gd name="T11" fmla="*/ 90 h 145"/>
                <a:gd name="T12" fmla="*/ 141 w 146"/>
                <a:gd name="T13" fmla="*/ 125 h 145"/>
                <a:gd name="T14" fmla="*/ 111 w 146"/>
                <a:gd name="T1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" h="145">
                  <a:moveTo>
                    <a:pt x="111" y="145"/>
                  </a:moveTo>
                  <a:cubicBezTo>
                    <a:pt x="103" y="145"/>
                    <a:pt x="94" y="141"/>
                    <a:pt x="88" y="135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0" y="45"/>
                    <a:pt x="0" y="25"/>
                    <a:pt x="12" y="13"/>
                  </a:cubicBezTo>
                  <a:cubicBezTo>
                    <a:pt x="25" y="0"/>
                    <a:pt x="45" y="0"/>
                    <a:pt x="58" y="13"/>
                  </a:cubicBezTo>
                  <a:cubicBezTo>
                    <a:pt x="134" y="90"/>
                    <a:pt x="134" y="90"/>
                    <a:pt x="134" y="90"/>
                  </a:cubicBezTo>
                  <a:cubicBezTo>
                    <a:pt x="143" y="100"/>
                    <a:pt x="146" y="113"/>
                    <a:pt x="141" y="125"/>
                  </a:cubicBezTo>
                  <a:cubicBezTo>
                    <a:pt x="136" y="137"/>
                    <a:pt x="124" y="145"/>
                    <a:pt x="111" y="145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9" name="CustomText">
              <a:extLst>
                <a:ext uri="{FF2B5EF4-FFF2-40B4-BE49-F238E27FC236}">
                  <a16:creationId xmlns:a16="http://schemas.microsoft.com/office/drawing/2014/main" id="{DD29AF39-7A3C-4BCC-A09B-D68577E41E9A}"/>
                </a:ext>
              </a:extLst>
            </p:cNvPr>
            <p:cNvSpPr/>
            <p:nvPr/>
          </p:nvSpPr>
          <p:spPr>
            <a:xfrm>
              <a:off x="2427016" y="4153511"/>
              <a:ext cx="1197828" cy="79074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/>
              <a:endParaRPr lang="zh-CN" altLang="en-US" u="sng">
                <a:solidFill>
                  <a:schemeClr val="bg1">
                    <a:lumMod val="50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10" name="ValueText" hidden="1">
            <a:extLst>
              <a:ext uri="{FF2B5EF4-FFF2-40B4-BE49-F238E27FC236}">
                <a16:creationId xmlns:a16="http://schemas.microsoft.com/office/drawing/2014/main" id="{378C12A0-80DD-430B-A5A8-012539E8D26A}"/>
              </a:ext>
            </a:extLst>
          </p:cNvPr>
          <p:cNvSpPr txBox="1"/>
          <p:nvPr/>
        </p:nvSpPr>
        <p:spPr>
          <a:xfrm>
            <a:off x="6159424" y="3227603"/>
            <a:ext cx="537056" cy="402792"/>
          </a:xfrm>
          <a:prstGeom prst="rect">
            <a:avLst/>
          </a:prstGeom>
          <a:noFill/>
        </p:spPr>
        <p:txBody>
          <a:bodyPr wrap="none" lIns="0" tIns="0" rIns="0" bIns="0" numCol="1" anchor="ctr" anchorCtr="1">
            <a:prstTxWarp prst="textPlain">
              <a:avLst/>
            </a:prstTxWarp>
            <a:normAutofit fontScale="8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pt-PT" altLang="pt-PT" sz="3600" b="1">
                <a:solidFill>
                  <a:schemeClr val="bg1">
                    <a:alpha val="80000"/>
                  </a:schemeClr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54</a:t>
            </a:r>
            <a:endParaRPr lang="en-US" altLang="zh-CN" sz="3600" b="1">
              <a:solidFill>
                <a:schemeClr val="bg1">
                  <a:alpha val="80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13" name="副标题 4">
            <a:extLst>
              <a:ext uri="{FF2B5EF4-FFF2-40B4-BE49-F238E27FC236}">
                <a16:creationId xmlns:a16="http://schemas.microsoft.com/office/drawing/2014/main" id="{82EFF347-EAB7-4C9B-A237-11AACF8B4500}"/>
              </a:ext>
            </a:extLst>
          </p:cNvPr>
          <p:cNvSpPr txBox="1"/>
          <p:nvPr/>
        </p:nvSpPr>
        <p:spPr>
          <a:xfrm>
            <a:off x="8776063" y="3573836"/>
            <a:ext cx="4513943" cy="5587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altLang="pt-PT" sz="1300" u="sng">
              <a:latin typeface="Montserrat"/>
              <a:ea typeface="Montserrat"/>
              <a:sym typeface="思源黑体" panose="020B0400000000000000" pitchFamily="34" charset="-122"/>
            </a:endParaRPr>
          </a:p>
        </p:txBody>
      </p:sp>
      <p:sp>
        <p:nvSpPr>
          <p:cNvPr id="714" name="文本占位符 5">
            <a:extLst>
              <a:ext uri="{FF2B5EF4-FFF2-40B4-BE49-F238E27FC236}">
                <a16:creationId xmlns:a16="http://schemas.microsoft.com/office/drawing/2014/main" id="{87C1553B-7357-42B4-BF50-4BE69CBE2D5B}"/>
              </a:ext>
            </a:extLst>
          </p:cNvPr>
          <p:cNvSpPr txBox="1"/>
          <p:nvPr/>
        </p:nvSpPr>
        <p:spPr>
          <a:xfrm>
            <a:off x="8776063" y="3977311"/>
            <a:ext cx="4513943" cy="2962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altLang="pt-PT" sz="2000">
                <a:latin typeface="Montserrat"/>
                <a:ea typeface="Montserrat"/>
                <a:sym typeface="思源黑体" panose="020B0400000000000000" pitchFamily="34" charset="-122"/>
              </a:rPr>
              <a:t>Projeto Petshop</a:t>
            </a:r>
          </a:p>
        </p:txBody>
      </p:sp>
      <p:sp>
        <p:nvSpPr>
          <p:cNvPr id="715" name="文本占位符 6">
            <a:extLst>
              <a:ext uri="{FF2B5EF4-FFF2-40B4-BE49-F238E27FC236}">
                <a16:creationId xmlns:a16="http://schemas.microsoft.com/office/drawing/2014/main" id="{03F7EBA3-B5AE-4430-A164-7A834CC51986}"/>
              </a:ext>
            </a:extLst>
          </p:cNvPr>
          <p:cNvSpPr txBox="1"/>
          <p:nvPr/>
        </p:nvSpPr>
        <p:spPr>
          <a:xfrm>
            <a:off x="8776063" y="4273582"/>
            <a:ext cx="4513943" cy="2962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altLang="en-US" sz="2000">
                <a:latin typeface="Montserrat"/>
                <a:ea typeface="思源黑体" panose="020B0400000000000000" pitchFamily="34" charset="-122"/>
                <a:sym typeface="思源黑体" panose="020B0400000000000000" pitchFamily="34" charset="-122"/>
              </a:rPr>
              <a:t>Site em Html css</a:t>
            </a:r>
            <a:endParaRPr lang="en-US" altLang="en-US" sz="200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16" name="标题 3">
            <a:extLst>
              <a:ext uri="{FF2B5EF4-FFF2-40B4-BE49-F238E27FC236}">
                <a16:creationId xmlns:a16="http://schemas.microsoft.com/office/drawing/2014/main" id="{C91CBAC0-6F8B-4906-9B1F-5F9FED2EEB97}"/>
              </a:ext>
            </a:extLst>
          </p:cNvPr>
          <p:cNvSpPr txBox="1"/>
          <p:nvPr/>
        </p:nvSpPr>
        <p:spPr>
          <a:xfrm>
            <a:off x="8700448" y="5497577"/>
            <a:ext cx="3186752" cy="14610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zh-CN" sz="1800">
                <a:latin typeface="Univers Light" panose="020B0403020202020204" pitchFamily="34" charset="0"/>
                <a:ea typeface="思源黑体" panose="020B0400000000000000" pitchFamily="34" charset="-122"/>
                <a:sym typeface="思源黑体" panose="020B0400000000000000" pitchFamily="34" charset="-122"/>
              </a:rPr>
              <a:t>João Carlos V. F. Filho</a:t>
            </a:r>
          </a:p>
          <a:p>
            <a:r>
              <a:rPr lang="pt-BR" altLang="zh-CN" sz="1800">
                <a:latin typeface="Univers Light" panose="020B0403020202020204" pitchFamily="34" charset="0"/>
                <a:ea typeface="思源黑体" panose="020B0400000000000000" pitchFamily="34" charset="-122"/>
                <a:sym typeface="思源黑体" panose="020B0400000000000000" pitchFamily="34" charset="-122"/>
              </a:rPr>
              <a:t>Leonardo H. M. </a:t>
            </a:r>
            <a:r>
              <a:rPr lang="pt-BR" altLang="zh-CN" sz="1800" err="1">
                <a:latin typeface="Univers Light" panose="020B0403020202020204" pitchFamily="34" charset="0"/>
                <a:ea typeface="思源黑体" panose="020B0400000000000000" pitchFamily="34" charset="-122"/>
                <a:sym typeface="思源黑体" panose="020B0400000000000000" pitchFamily="34" charset="-122"/>
              </a:rPr>
              <a:t>Shimazaki</a:t>
            </a:r>
            <a:endParaRPr lang="pt-BR" altLang="zh-CN" sz="1800">
              <a:latin typeface="Univers Light" panose="020B0403020202020204" pitchFamily="34" charset="0"/>
              <a:ea typeface="思源黑体" panose="020B0400000000000000" pitchFamily="34" charset="-122"/>
              <a:sym typeface="思源黑体" panose="020B0400000000000000" pitchFamily="34" charset="-122"/>
            </a:endParaRPr>
          </a:p>
          <a:p>
            <a:r>
              <a:rPr lang="pt-BR" altLang="zh-CN" sz="1800" err="1">
                <a:latin typeface="Univers Light" panose="020B0403020202020204" pitchFamily="34" charset="0"/>
                <a:ea typeface="思源黑体" panose="020B0400000000000000" pitchFamily="34" charset="-122"/>
                <a:sym typeface="思源黑体" panose="020B0400000000000000" pitchFamily="34" charset="-122"/>
              </a:rPr>
              <a:t>Ronilson</a:t>
            </a:r>
            <a:r>
              <a:rPr lang="pt-BR" altLang="zh-CN" sz="1800">
                <a:latin typeface="Univers Light" panose="020B0403020202020204" pitchFamily="34" charset="0"/>
                <a:ea typeface="思源黑体" panose="020B0400000000000000" pitchFamily="34" charset="-122"/>
                <a:sym typeface="思源黑体" panose="020B0400000000000000" pitchFamily="34" charset="-122"/>
              </a:rPr>
              <a:t> Alves de Lima</a:t>
            </a:r>
            <a:endParaRPr lang="zh-CN" altLang="en-US" sz="1800">
              <a:latin typeface="Univers Light" panose="020B0403020202020204" pitchFamily="34" charset="0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17" name="矩形 716">
            <a:extLst>
              <a:ext uri="{FF2B5EF4-FFF2-40B4-BE49-F238E27FC236}">
                <a16:creationId xmlns:a16="http://schemas.microsoft.com/office/drawing/2014/main" id="{18280193-CD23-4863-BD98-E1FA7311A364}"/>
              </a:ext>
            </a:extLst>
          </p:cNvPr>
          <p:cNvSpPr/>
          <p:nvPr/>
        </p:nvSpPr>
        <p:spPr>
          <a:xfrm>
            <a:off x="5147636" y="1954540"/>
            <a:ext cx="4965355" cy="2073899"/>
          </a:xfrm>
          <a:prstGeom prst="rect">
            <a:avLst/>
          </a:prstGeom>
        </p:spPr>
        <p:txBody>
          <a:bodyPr wrap="square">
            <a:normAutofit fontScale="55000" lnSpcReduction="20000"/>
          </a:bodyPr>
          <a:lstStyle/>
          <a:p>
            <a:r>
              <a:rPr lang="pt-BR" altLang="zh-CN" sz="9600">
                <a:solidFill>
                  <a:srgbClr val="53646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" panose="020B0400000000000000" pitchFamily="34" charset="-122"/>
              </a:rPr>
              <a:t>Projeto </a:t>
            </a:r>
          </a:p>
          <a:p>
            <a:r>
              <a:rPr lang="pt-BR" altLang="zh-CN" sz="9600">
                <a:solidFill>
                  <a:srgbClr val="53646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" panose="020B0400000000000000" pitchFamily="34" charset="-122"/>
              </a:rPr>
              <a:t>Rio Patas </a:t>
            </a:r>
          </a:p>
          <a:p>
            <a:r>
              <a:rPr lang="pt-BR" altLang="zh-CN" sz="9600">
                <a:solidFill>
                  <a:srgbClr val="53646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" panose="020B0400000000000000" pitchFamily="34" charset="-122"/>
              </a:rPr>
              <a:t>Pet</a:t>
            </a:r>
            <a:endParaRPr lang="zh-CN" altLang="en-US" sz="9600">
              <a:solidFill>
                <a:srgbClr val="53646D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789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713" grpId="0"/>
      <p:bldP spid="714" grpId="0"/>
      <p:bldP spid="715" grpId="0"/>
      <p:bldP spid="716" grpId="0"/>
      <p:bldP spid="7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85348" y="2411793"/>
            <a:ext cx="1930918" cy="1931617"/>
            <a:chOff x="1947738" y="2074082"/>
            <a:chExt cx="2230389" cy="2231196"/>
          </a:xfrm>
        </p:grpSpPr>
        <p:grpSp>
          <p:nvGrpSpPr>
            <p:cNvPr id="5" name="组合 4"/>
            <p:cNvGrpSpPr/>
            <p:nvPr/>
          </p:nvGrpSpPr>
          <p:grpSpPr>
            <a:xfrm>
              <a:off x="1947738" y="2074082"/>
              <a:ext cx="2230389" cy="2231196"/>
              <a:chOff x="1463339" y="1072758"/>
              <a:chExt cx="1546058" cy="1546058"/>
            </a:xfrm>
            <a:effectLst>
              <a:outerShdw blurRad="330200" dist="215900" dir="5340000" sx="91000" sy="91000" algn="t" rotWithShape="0">
                <a:prstClr val="black">
                  <a:alpha val="58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58">
                  <a:solidFill>
                    <a:schemeClr val="tx1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58"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2110797" y="2237198"/>
              <a:ext cx="1904272" cy="190495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484447" y="4582340"/>
            <a:ext cx="2150114" cy="547483"/>
            <a:chOff x="3477359" y="8032286"/>
            <a:chExt cx="2534423" cy="433325"/>
          </a:xfrm>
        </p:grpSpPr>
        <p:sp>
          <p:nvSpPr>
            <p:cNvPr id="77" name="流程图: 可选过程 76"/>
            <p:cNvSpPr/>
            <p:nvPr/>
          </p:nvSpPr>
          <p:spPr>
            <a:xfrm>
              <a:off x="3477359" y="8032286"/>
              <a:ext cx="2534423" cy="379945"/>
            </a:xfrm>
            <a:prstGeom prst="flowChartAlternateProcess">
              <a:avLst/>
            </a:prstGeom>
            <a:solidFill>
              <a:srgbClr val="002060"/>
            </a:solidFill>
            <a:ln>
              <a:noFill/>
            </a:ln>
            <a:effectLst>
              <a:outerShdw blurRad="177800" dist="139700" dir="5400000" sx="97000" sy="97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599966" y="8066428"/>
              <a:ext cx="2340052" cy="39918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noAutofit/>
            </a:bodyPr>
            <a:lstStyle/>
            <a:p>
              <a:pPr algn="ctr"/>
              <a:r>
                <a:rPr lang="pt-PT" altLang="pt-PT" sz="2000">
                  <a:solidFill>
                    <a:schemeClr val="bg1"/>
                  </a:solidFill>
                  <a:latin typeface="Montserrat"/>
                  <a:ea typeface="思源黑体"/>
                </a:rPr>
                <a:t>W3s </a:t>
              </a:r>
              <a:r>
                <a:rPr lang="pt-PT" altLang="pt-PT" sz="2000" err="1">
                  <a:solidFill>
                    <a:schemeClr val="bg1"/>
                  </a:solidFill>
                  <a:latin typeface="Montserrat"/>
                  <a:ea typeface="思源黑体"/>
                </a:rPr>
                <a:t>schools</a:t>
              </a:r>
              <a:endParaRPr lang="pt-PT" altLang="pt-PT" sz="2000" err="1">
                <a:solidFill>
                  <a:schemeClr val="bg1"/>
                </a:solidFill>
                <a:latin typeface="Montserrat"/>
                <a:ea typeface="思源黑体" panose="020B0400000000000000" pitchFamily="34" charset="-122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316204" y="7668092"/>
            <a:ext cx="984793" cy="20010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PT" altLang="pt-PT" sz="700">
                <a:latin typeface="Montserrat"/>
                <a:ea typeface="Montserrat"/>
                <a:sym typeface="思源黑体" panose="020B0400000000000000" pitchFamily="34" charset="-122"/>
              </a:rPr>
              <a:t>símbolo de atraso</a:t>
            </a:r>
          </a:p>
        </p:txBody>
      </p:sp>
      <p:sp>
        <p:nvSpPr>
          <p:cNvPr id="9" name="文本框 43">
            <a:extLst>
              <a:ext uri="{FF2B5EF4-FFF2-40B4-BE49-F238E27FC236}">
                <a16:creationId xmlns:a16="http://schemas.microsoft.com/office/drawing/2014/main" id="{6EAA027F-DED4-A53A-B45C-F6334D67F064}"/>
              </a:ext>
            </a:extLst>
          </p:cNvPr>
          <p:cNvSpPr txBox="1"/>
          <p:nvPr/>
        </p:nvSpPr>
        <p:spPr>
          <a:xfrm>
            <a:off x="4818086" y="910558"/>
            <a:ext cx="2346245" cy="330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pt-PT" altLang="pt-PT" sz="2200">
                <a:solidFill>
                  <a:schemeClr val="accent4">
                    <a:lumMod val="100000"/>
                  </a:schemeClr>
                </a:solidFill>
                <a:latin typeface="Montserrat"/>
                <a:ea typeface="Montserrat"/>
              </a:rPr>
              <a:t>Métodos</a:t>
            </a:r>
            <a:endParaRPr lang="pt-BR"/>
          </a:p>
        </p:txBody>
      </p:sp>
      <p:pic>
        <p:nvPicPr>
          <p:cNvPr id="10" name="Imagem 9" descr="w3schools.com">
            <a:extLst>
              <a:ext uri="{FF2B5EF4-FFF2-40B4-BE49-F238E27FC236}">
                <a16:creationId xmlns:a16="http://schemas.microsoft.com/office/drawing/2014/main" id="{7C0A8602-0E04-1E67-6175-96A4AF1CF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81" y="2458079"/>
            <a:ext cx="1841201" cy="18412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8" name="组合 1">
            <a:extLst>
              <a:ext uri="{FF2B5EF4-FFF2-40B4-BE49-F238E27FC236}">
                <a16:creationId xmlns:a16="http://schemas.microsoft.com/office/drawing/2014/main" id="{11CC6B6A-0890-0168-C2CF-3EB52C0DD6CF}"/>
              </a:ext>
            </a:extLst>
          </p:cNvPr>
          <p:cNvGrpSpPr/>
          <p:nvPr/>
        </p:nvGrpSpPr>
        <p:grpSpPr>
          <a:xfrm>
            <a:off x="5058918" y="2406042"/>
            <a:ext cx="1930918" cy="1931617"/>
            <a:chOff x="1947738" y="2074082"/>
            <a:chExt cx="2230389" cy="2231196"/>
          </a:xfrm>
        </p:grpSpPr>
        <p:grpSp>
          <p:nvGrpSpPr>
            <p:cNvPr id="14" name="组合 4">
              <a:extLst>
                <a:ext uri="{FF2B5EF4-FFF2-40B4-BE49-F238E27FC236}">
                  <a16:creationId xmlns:a16="http://schemas.microsoft.com/office/drawing/2014/main" id="{D2AD0337-E948-E6D6-0B6B-F7B16C7FA2C0}"/>
                </a:ext>
              </a:extLst>
            </p:cNvPr>
            <p:cNvGrpSpPr/>
            <p:nvPr/>
          </p:nvGrpSpPr>
          <p:grpSpPr>
            <a:xfrm>
              <a:off x="1947738" y="2074082"/>
              <a:ext cx="2230389" cy="2231196"/>
              <a:chOff x="1463339" y="1072758"/>
              <a:chExt cx="1546058" cy="1546058"/>
            </a:xfrm>
            <a:effectLst>
              <a:outerShdw blurRad="330200" dist="215900" dir="5340000" sx="91000" sy="91000" algn="t" rotWithShape="0">
                <a:prstClr val="black">
                  <a:alpha val="58000"/>
                </a:prstClr>
              </a:outerShdw>
            </a:effectLst>
          </p:grpSpPr>
          <p:sp>
            <p:nvSpPr>
              <p:cNvPr id="16" name="同心圆 6">
                <a:extLst>
                  <a:ext uri="{FF2B5EF4-FFF2-40B4-BE49-F238E27FC236}">
                    <a16:creationId xmlns:a16="http://schemas.microsoft.com/office/drawing/2014/main" id="{792EA272-440A-5CE5-8AF9-5B6E25747EAB}"/>
                  </a:ext>
                </a:extLst>
              </p:cNvPr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58">
                  <a:solidFill>
                    <a:schemeClr val="tx1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7" name="椭圆 7">
                <a:extLst>
                  <a:ext uri="{FF2B5EF4-FFF2-40B4-BE49-F238E27FC236}">
                    <a16:creationId xmlns:a16="http://schemas.microsoft.com/office/drawing/2014/main" id="{6C0C2BDB-6D92-A00B-67BE-56E8D336D0F0}"/>
                  </a:ext>
                </a:extLst>
              </p:cNvPr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58"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FC1B50B6-6812-2FA0-CE7A-F5DD886A9E06}"/>
                </a:ext>
              </a:extLst>
            </p:cNvPr>
            <p:cNvSpPr/>
            <p:nvPr/>
          </p:nvSpPr>
          <p:spPr>
            <a:xfrm>
              <a:off x="2110797" y="2237198"/>
              <a:ext cx="1904272" cy="190495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22" name="组合 75">
            <a:extLst>
              <a:ext uri="{FF2B5EF4-FFF2-40B4-BE49-F238E27FC236}">
                <a16:creationId xmlns:a16="http://schemas.microsoft.com/office/drawing/2014/main" id="{53FC3A55-030F-90F4-3CEF-8D4BD0F5E7E1}"/>
              </a:ext>
            </a:extLst>
          </p:cNvPr>
          <p:cNvGrpSpPr/>
          <p:nvPr/>
        </p:nvGrpSpPr>
        <p:grpSpPr>
          <a:xfrm>
            <a:off x="4958017" y="4576589"/>
            <a:ext cx="2150114" cy="547483"/>
            <a:chOff x="3477359" y="8032286"/>
            <a:chExt cx="2534423" cy="433325"/>
          </a:xfrm>
        </p:grpSpPr>
        <p:sp>
          <p:nvSpPr>
            <p:cNvPr id="20" name="流程图: 可选过程 76">
              <a:extLst>
                <a:ext uri="{FF2B5EF4-FFF2-40B4-BE49-F238E27FC236}">
                  <a16:creationId xmlns:a16="http://schemas.microsoft.com/office/drawing/2014/main" id="{0792BFBC-B05B-F96C-A248-08745C0CB3A2}"/>
                </a:ext>
              </a:extLst>
            </p:cNvPr>
            <p:cNvSpPr/>
            <p:nvPr/>
          </p:nvSpPr>
          <p:spPr>
            <a:xfrm>
              <a:off x="3477359" y="8032286"/>
              <a:ext cx="2534423" cy="379945"/>
            </a:xfrm>
            <a:prstGeom prst="flowChartAlternateProcess">
              <a:avLst/>
            </a:prstGeom>
            <a:solidFill>
              <a:srgbClr val="002060"/>
            </a:solidFill>
            <a:ln>
              <a:noFill/>
            </a:ln>
            <a:effectLst>
              <a:outerShdw blurRad="177800" dist="139700" dir="5400000" sx="97000" sy="97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21" name="TextBox 77">
              <a:extLst>
                <a:ext uri="{FF2B5EF4-FFF2-40B4-BE49-F238E27FC236}">
                  <a16:creationId xmlns:a16="http://schemas.microsoft.com/office/drawing/2014/main" id="{F892F521-F722-0C2E-E80C-C0BD7404BFC9}"/>
                </a:ext>
              </a:extLst>
            </p:cNvPr>
            <p:cNvSpPr txBox="1"/>
            <p:nvPr/>
          </p:nvSpPr>
          <p:spPr>
            <a:xfrm>
              <a:off x="3599966" y="8066428"/>
              <a:ext cx="2340052" cy="39918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noAutofit/>
            </a:bodyPr>
            <a:lstStyle/>
            <a:p>
              <a:pPr algn="ctr"/>
              <a:r>
                <a:rPr lang="pt-PT" altLang="pt-PT" sz="2000" err="1">
                  <a:solidFill>
                    <a:schemeClr val="bg1"/>
                  </a:solidFill>
                  <a:latin typeface="Montserrat"/>
                  <a:ea typeface="思源黑体"/>
                </a:rPr>
                <a:t>Info</a:t>
              </a:r>
              <a:r>
                <a:rPr lang="pt-PT" altLang="pt-PT" sz="2000">
                  <a:solidFill>
                    <a:schemeClr val="bg1"/>
                  </a:solidFill>
                  <a:latin typeface="Montserrat"/>
                  <a:ea typeface="思源黑体"/>
                </a:rPr>
                <a:t> </a:t>
              </a:r>
              <a:r>
                <a:rPr lang="pt-PT" altLang="pt-PT" sz="2000" err="1">
                  <a:solidFill>
                    <a:schemeClr val="bg1"/>
                  </a:solidFill>
                  <a:latin typeface="Montserrat"/>
                  <a:ea typeface="思源黑体"/>
                </a:rPr>
                <a:t>Fatec</a:t>
              </a:r>
              <a:r>
                <a:rPr lang="pt-PT" altLang="pt-PT" sz="2000">
                  <a:solidFill>
                    <a:schemeClr val="bg1"/>
                  </a:solidFill>
                  <a:latin typeface="Montserrat"/>
                  <a:ea typeface="思源黑体"/>
                </a:rPr>
                <a:t> RP</a:t>
              </a:r>
              <a:endParaRPr lang="pt-PT" altLang="pt-PT" sz="2000">
                <a:solidFill>
                  <a:schemeClr val="bg1"/>
                </a:solidFill>
                <a:latin typeface="Montserrat"/>
                <a:ea typeface="思源黑体" panose="020B0400000000000000" pitchFamily="34" charset="-122"/>
              </a:endParaRPr>
            </a:p>
          </p:txBody>
        </p:sp>
      </p:grpSp>
      <p:grpSp>
        <p:nvGrpSpPr>
          <p:cNvPr id="40" name="组合 1">
            <a:extLst>
              <a:ext uri="{FF2B5EF4-FFF2-40B4-BE49-F238E27FC236}">
                <a16:creationId xmlns:a16="http://schemas.microsoft.com/office/drawing/2014/main" id="{FE61F24C-3FFA-C558-6B88-3CEB1BD96FB2}"/>
              </a:ext>
            </a:extLst>
          </p:cNvPr>
          <p:cNvGrpSpPr/>
          <p:nvPr/>
        </p:nvGrpSpPr>
        <p:grpSpPr>
          <a:xfrm>
            <a:off x="8388714" y="2414668"/>
            <a:ext cx="1930918" cy="1931617"/>
            <a:chOff x="1947738" y="2074082"/>
            <a:chExt cx="2230389" cy="2231196"/>
          </a:xfrm>
        </p:grpSpPr>
        <p:grpSp>
          <p:nvGrpSpPr>
            <p:cNvPr id="36" name="组合 4">
              <a:extLst>
                <a:ext uri="{FF2B5EF4-FFF2-40B4-BE49-F238E27FC236}">
                  <a16:creationId xmlns:a16="http://schemas.microsoft.com/office/drawing/2014/main" id="{8A13FF39-0452-B6E2-ED83-64B06829FF4F}"/>
                </a:ext>
              </a:extLst>
            </p:cNvPr>
            <p:cNvGrpSpPr/>
            <p:nvPr/>
          </p:nvGrpSpPr>
          <p:grpSpPr>
            <a:xfrm>
              <a:off x="1947738" y="2074082"/>
              <a:ext cx="2230389" cy="2231196"/>
              <a:chOff x="1463339" y="1072758"/>
              <a:chExt cx="1546058" cy="1546058"/>
            </a:xfrm>
            <a:effectLst>
              <a:outerShdw blurRad="330200" dist="215900" dir="5340000" sx="91000" sy="91000" algn="t" rotWithShape="0">
                <a:prstClr val="black">
                  <a:alpha val="58000"/>
                </a:prstClr>
              </a:outerShdw>
            </a:effectLst>
          </p:grpSpPr>
          <p:sp>
            <p:nvSpPr>
              <p:cNvPr id="38" name="同心圆 6">
                <a:extLst>
                  <a:ext uri="{FF2B5EF4-FFF2-40B4-BE49-F238E27FC236}">
                    <a16:creationId xmlns:a16="http://schemas.microsoft.com/office/drawing/2014/main" id="{1CC216C0-6705-5E19-ADE4-79EEC891FB02}"/>
                  </a:ext>
                </a:extLst>
              </p:cNvPr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58">
                  <a:solidFill>
                    <a:schemeClr val="tx1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39" name="椭圆 7">
                <a:extLst>
                  <a:ext uri="{FF2B5EF4-FFF2-40B4-BE49-F238E27FC236}">
                    <a16:creationId xmlns:a16="http://schemas.microsoft.com/office/drawing/2014/main" id="{B64D74B5-7C55-3774-9F4A-B5BCBD3034CD}"/>
                  </a:ext>
                </a:extLst>
              </p:cNvPr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58"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37" name="椭圆 5">
              <a:extLst>
                <a:ext uri="{FF2B5EF4-FFF2-40B4-BE49-F238E27FC236}">
                  <a16:creationId xmlns:a16="http://schemas.microsoft.com/office/drawing/2014/main" id="{13268818-AA9F-E43B-197C-5E601B9DFC69}"/>
                </a:ext>
              </a:extLst>
            </p:cNvPr>
            <p:cNvSpPr/>
            <p:nvPr/>
          </p:nvSpPr>
          <p:spPr>
            <a:xfrm>
              <a:off x="2110797" y="2237198"/>
              <a:ext cx="1904272" cy="190495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54" name="组合 75">
            <a:extLst>
              <a:ext uri="{FF2B5EF4-FFF2-40B4-BE49-F238E27FC236}">
                <a16:creationId xmlns:a16="http://schemas.microsoft.com/office/drawing/2014/main" id="{79931C18-6031-CC10-30C6-C51349D23FD9}"/>
              </a:ext>
            </a:extLst>
          </p:cNvPr>
          <p:cNvGrpSpPr/>
          <p:nvPr/>
        </p:nvGrpSpPr>
        <p:grpSpPr>
          <a:xfrm>
            <a:off x="8176167" y="4585215"/>
            <a:ext cx="2387782" cy="533105"/>
            <a:chOff x="3345759" y="8032286"/>
            <a:chExt cx="2814572" cy="421945"/>
          </a:xfrm>
        </p:grpSpPr>
        <p:sp>
          <p:nvSpPr>
            <p:cNvPr id="42" name="流程图: 可选过程 76">
              <a:extLst>
                <a:ext uri="{FF2B5EF4-FFF2-40B4-BE49-F238E27FC236}">
                  <a16:creationId xmlns:a16="http://schemas.microsoft.com/office/drawing/2014/main" id="{296E641E-3721-AF45-801A-D61A58D4003D}"/>
                </a:ext>
              </a:extLst>
            </p:cNvPr>
            <p:cNvSpPr/>
            <p:nvPr/>
          </p:nvSpPr>
          <p:spPr>
            <a:xfrm>
              <a:off x="3477359" y="8032286"/>
              <a:ext cx="2534423" cy="379945"/>
            </a:xfrm>
            <a:prstGeom prst="flowChartAlternateProcess">
              <a:avLst/>
            </a:prstGeom>
            <a:solidFill>
              <a:srgbClr val="002060"/>
            </a:solidFill>
            <a:ln>
              <a:noFill/>
            </a:ln>
            <a:effectLst>
              <a:outerShdw blurRad="177800" dist="139700" dir="5400000" sx="97000" sy="97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48" name="TextBox 77">
              <a:extLst>
                <a:ext uri="{FF2B5EF4-FFF2-40B4-BE49-F238E27FC236}">
                  <a16:creationId xmlns:a16="http://schemas.microsoft.com/office/drawing/2014/main" id="{BCCF9DA5-3D6A-207A-5526-3BF308762B9F}"/>
                </a:ext>
              </a:extLst>
            </p:cNvPr>
            <p:cNvSpPr txBox="1"/>
            <p:nvPr/>
          </p:nvSpPr>
          <p:spPr>
            <a:xfrm>
              <a:off x="3345759" y="8066428"/>
              <a:ext cx="2814572" cy="38780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noAutofit/>
            </a:bodyPr>
            <a:lstStyle/>
            <a:p>
              <a:pPr algn="ctr"/>
              <a:r>
                <a:rPr lang="pt-PT" altLang="pt-PT" sz="2000">
                  <a:solidFill>
                    <a:schemeClr val="bg1"/>
                  </a:solidFill>
                  <a:latin typeface="Montserrat"/>
                  <a:ea typeface="思源黑体"/>
                </a:rPr>
                <a:t>Curso em </a:t>
              </a:r>
              <a:r>
                <a:rPr lang="pt-PT" altLang="pt-PT" sz="2000" err="1">
                  <a:solidFill>
                    <a:schemeClr val="bg1"/>
                  </a:solidFill>
                  <a:latin typeface="Montserrat"/>
                  <a:ea typeface="思源黑体"/>
                </a:rPr>
                <a:t>Video</a:t>
              </a:r>
              <a:endParaRPr lang="pt-PT" altLang="pt-PT" sz="2000" err="1">
                <a:solidFill>
                  <a:schemeClr val="bg1"/>
                </a:solidFill>
                <a:latin typeface="Montserrat"/>
                <a:ea typeface="思源黑体" panose="020B0400000000000000" pitchFamily="34" charset="-122"/>
              </a:endParaRPr>
            </a:p>
          </p:txBody>
        </p:sp>
      </p:grpSp>
      <p:pic>
        <p:nvPicPr>
          <p:cNvPr id="59" name="Imagem 58" descr="Logotipos Fatec | Centro Paula Souza">
            <a:extLst>
              <a:ext uri="{FF2B5EF4-FFF2-40B4-BE49-F238E27FC236}">
                <a16:creationId xmlns:a16="http://schemas.microsoft.com/office/drawing/2014/main" id="{3476C8CA-6687-2346-7621-0F3DA56F0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079" y="2457091"/>
            <a:ext cx="1952446" cy="18431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5" name="Retângulo 64">
            <a:extLst>
              <a:ext uri="{FF2B5EF4-FFF2-40B4-BE49-F238E27FC236}">
                <a16:creationId xmlns:a16="http://schemas.microsoft.com/office/drawing/2014/main" id="{014142E1-BEDC-F975-7E9E-E2D805852B88}"/>
              </a:ext>
            </a:extLst>
          </p:cNvPr>
          <p:cNvSpPr/>
          <p:nvPr/>
        </p:nvSpPr>
        <p:spPr>
          <a:xfrm>
            <a:off x="437323" y="106018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9834C963-F0C8-6662-B2D6-81D964A23C77}"/>
              </a:ext>
            </a:extLst>
          </p:cNvPr>
          <p:cNvSpPr/>
          <p:nvPr/>
        </p:nvSpPr>
        <p:spPr>
          <a:xfrm>
            <a:off x="702365" y="569843"/>
            <a:ext cx="1722783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9" name="Imagem 68" descr="Curso em Vídeo - YouTube">
            <a:extLst>
              <a:ext uri="{FF2B5EF4-FFF2-40B4-BE49-F238E27FC236}">
                <a16:creationId xmlns:a16="http://schemas.microsoft.com/office/drawing/2014/main" id="{9A6EF453-08DA-A4C0-09BB-71E262123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951" y="2461405"/>
            <a:ext cx="1805796" cy="1820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5267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3488222" y="1553881"/>
            <a:ext cx="2344373" cy="1837970"/>
          </a:xfrm>
          <a:prstGeom prst="roundRect">
            <a:avLst>
              <a:gd name="adj" fmla="val 3969"/>
            </a:avLst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296585" y="3884351"/>
            <a:ext cx="1536011" cy="1535453"/>
          </a:xfrm>
          <a:prstGeom prst="roundRect">
            <a:avLst>
              <a:gd name="adj" fmla="val 3969"/>
            </a:avLst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985052" y="2206020"/>
            <a:ext cx="1536011" cy="1535453"/>
          </a:xfrm>
          <a:prstGeom prst="roundRect">
            <a:avLst>
              <a:gd name="adj" fmla="val 3969"/>
            </a:avLst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985052" y="3878635"/>
            <a:ext cx="2286864" cy="2286036"/>
          </a:xfrm>
          <a:prstGeom prst="roundRect">
            <a:avLst>
              <a:gd name="adj" fmla="val 3969"/>
            </a:avLst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文本框 43"/>
          <p:cNvSpPr txBox="1"/>
          <p:nvPr/>
        </p:nvSpPr>
        <p:spPr>
          <a:xfrm>
            <a:off x="4818086" y="910558"/>
            <a:ext cx="2346245" cy="330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pt-PT" altLang="pt-PT" sz="2200">
                <a:solidFill>
                  <a:schemeClr val="accent4">
                    <a:lumMod val="100000"/>
                  </a:schemeClr>
                </a:solidFill>
                <a:latin typeface="Montserrat"/>
                <a:ea typeface="Montserrat"/>
              </a:rPr>
              <a:t>Computadores </a:t>
            </a:r>
          </a:p>
        </p:txBody>
      </p:sp>
      <p:sp>
        <p:nvSpPr>
          <p:cNvPr id="56" name="文本框 23"/>
          <p:cNvSpPr txBox="1"/>
          <p:nvPr/>
        </p:nvSpPr>
        <p:spPr>
          <a:xfrm>
            <a:off x="389862" y="2153204"/>
            <a:ext cx="3082840" cy="33097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/>
          <a:p>
            <a:pPr algn="just">
              <a:lnSpc>
                <a:spcPct val="104000"/>
              </a:lnSpc>
            </a:pPr>
            <a:r>
              <a:rPr lang="pt-PT" alt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Montserrat"/>
                <a:ea typeface="思源黑体"/>
              </a:rPr>
              <a:t>       Primeiro: </a:t>
            </a:r>
            <a:endParaRPr lang="pt-PT" altLang="pt-PT" sz="2000">
              <a:solidFill>
                <a:prstClr val="black">
                  <a:lumMod val="50000"/>
                  <a:lumOff val="50000"/>
                </a:prstClr>
              </a:solidFill>
              <a:latin typeface="Montserrat"/>
              <a:ea typeface="思源黑体" panose="020B0400000000000000" pitchFamily="34" charset="-122"/>
            </a:endParaRPr>
          </a:p>
          <a:p>
            <a:pPr algn="just">
              <a:lnSpc>
                <a:spcPct val="104000"/>
              </a:lnSpc>
            </a:pPr>
            <a:endParaRPr lang="pt-PT" altLang="pt-PT" sz="2000">
              <a:solidFill>
                <a:prstClr val="black">
                  <a:lumMod val="50000"/>
                  <a:lumOff val="50000"/>
                </a:prstClr>
              </a:solidFill>
              <a:latin typeface="Montserrat"/>
              <a:ea typeface="思源黑体"/>
            </a:endParaRPr>
          </a:p>
          <a:p>
            <a:pPr algn="just">
              <a:lnSpc>
                <a:spcPct val="104000"/>
              </a:lnSpc>
            </a:pPr>
            <a:r>
              <a:rPr lang="pt-PT" alt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Montserrat"/>
                <a:ea typeface="思源黑体"/>
              </a:rPr>
              <a:t>Notebook Samsung</a:t>
            </a: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r>
              <a:rPr lang="pt-PT" alt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Montserrat"/>
                <a:ea typeface="思源黑体"/>
              </a:rPr>
              <a:t>Intel core i5 (</a:t>
            </a:r>
            <a:r>
              <a:rPr lang="pt-BR" sz="2000">
                <a:solidFill>
                  <a:srgbClr val="8F8F8F"/>
                </a:solidFill>
                <a:latin typeface="Montserrat"/>
                <a:ea typeface="思源黑体"/>
                <a:cs typeface="Calibri"/>
              </a:rPr>
              <a:t>1135G7)</a:t>
            </a:r>
            <a:endParaRPr lang="pt-PT" altLang="pt-PT" sz="2000">
              <a:solidFill>
                <a:prstClr val="black">
                  <a:lumMod val="50000"/>
                  <a:lumOff val="50000"/>
                </a:prstClr>
              </a:solidFill>
              <a:latin typeface="Montserrat"/>
              <a:ea typeface="思源黑体" panose="020B0400000000000000" pitchFamily="34" charset="-122"/>
            </a:endParaRP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r>
              <a:rPr lang="pt-BR" sz="2000">
                <a:solidFill>
                  <a:srgbClr val="8F8F8F"/>
                </a:solidFill>
                <a:latin typeface="Montserrat"/>
                <a:ea typeface="思源黑体"/>
                <a:cs typeface="Calibri"/>
              </a:rPr>
              <a:t>Windows 11 home</a:t>
            </a:r>
            <a:endParaRPr lang="pt-BR" sz="2000">
              <a:solidFill>
                <a:srgbClr val="8F8F8F"/>
              </a:solidFill>
              <a:latin typeface="Montserrat"/>
              <a:ea typeface="思源黑体" panose="020B0400000000000000" pitchFamily="34" charset="-122"/>
              <a:cs typeface="Calibri"/>
            </a:endParaRP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r>
              <a:rPr lang="pt-BR" sz="2000">
                <a:solidFill>
                  <a:srgbClr val="8F8F8F"/>
                </a:solidFill>
                <a:latin typeface="Montserrat"/>
                <a:ea typeface="思源黑体"/>
                <a:cs typeface="Calibri"/>
              </a:rPr>
              <a:t>8gb RAM</a:t>
            </a:r>
            <a:endParaRPr lang="pt-BR" sz="2000">
              <a:solidFill>
                <a:srgbClr val="8F8F8F"/>
              </a:solidFill>
              <a:latin typeface="Montserrat"/>
              <a:ea typeface="思源黑体" panose="020B0400000000000000" pitchFamily="34" charset="-122"/>
              <a:cs typeface="Calibri"/>
            </a:endParaRP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r>
              <a:rPr lang="pt-BR" sz="2000">
                <a:solidFill>
                  <a:srgbClr val="8F8F8F"/>
                </a:solidFill>
                <a:latin typeface="Montserrat"/>
                <a:ea typeface="思源黑体"/>
                <a:cs typeface="Calibri"/>
              </a:rPr>
              <a:t>256gb SSD</a:t>
            </a:r>
            <a:endParaRPr lang="pt-BR" sz="2000">
              <a:solidFill>
                <a:srgbClr val="8F8F8F"/>
              </a:solidFill>
              <a:latin typeface="Montserrat"/>
              <a:ea typeface="思源黑体" panose="020B0400000000000000" pitchFamily="34" charset="-122"/>
              <a:cs typeface="Calibri"/>
            </a:endParaRP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r>
              <a:rPr lang="pt-BR" sz="2000">
                <a:solidFill>
                  <a:srgbClr val="8F8F8F"/>
                </a:solidFill>
                <a:latin typeface="Montserrat"/>
                <a:ea typeface="思源黑体"/>
                <a:cs typeface="Calibri"/>
              </a:rPr>
              <a:t>Placa de vídeo Intel Iris Xe</a:t>
            </a:r>
            <a:endParaRPr lang="pt-BR" sz="2000">
              <a:solidFill>
                <a:srgbClr val="8F8F8F"/>
              </a:solidFill>
              <a:latin typeface="Montserrat"/>
              <a:ea typeface="思源黑体" panose="020B0400000000000000" pitchFamily="34" charset="-122"/>
              <a:cs typeface="Calibri"/>
            </a:endParaRP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endParaRPr lang="pt-BR" sz="2000">
              <a:solidFill>
                <a:srgbClr val="8F8F8F"/>
              </a:solidFill>
              <a:latin typeface="Montserrat"/>
              <a:ea typeface="思源黑体" panose="020B0400000000000000" pitchFamily="34" charset="-122"/>
              <a:cs typeface="Calibri"/>
            </a:endParaRPr>
          </a:p>
          <a:p>
            <a:pPr algn="just">
              <a:lnSpc>
                <a:spcPct val="104000"/>
              </a:lnSpc>
            </a:pPr>
            <a:endParaRPr lang="pt-PT" altLang="pt-PT" sz="2000">
              <a:solidFill>
                <a:prstClr val="black">
                  <a:lumMod val="50000"/>
                  <a:lumOff val="50000"/>
                </a:prstClr>
              </a:solidFill>
              <a:latin typeface="Montserrat"/>
              <a:ea typeface="思源黑体" panose="020B0400000000000000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200">
              <a:solidFill>
                <a:prstClr val="black">
                  <a:lumMod val="50000"/>
                  <a:lumOff val="50000"/>
                </a:prstClr>
              </a:solidFill>
              <a:latin typeface="Montserrat"/>
              <a:ea typeface="思源黑体" panose="020B0400000000000000" pitchFamily="34" charset="-122"/>
            </a:endParaRPr>
          </a:p>
        </p:txBody>
      </p:sp>
      <p:pic>
        <p:nvPicPr>
          <p:cNvPr id="2" name="Imagem 1" descr="Desenho de processador está puxando um banner | Vetor Premium">
            <a:extLst>
              <a:ext uri="{FF2B5EF4-FFF2-40B4-BE49-F238E27FC236}">
                <a16:creationId xmlns:a16="http://schemas.microsoft.com/office/drawing/2014/main" id="{135EEDC7-AA66-1A34-2008-35466F92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00" y="1681167"/>
            <a:ext cx="2064188" cy="1593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DA8D38-2B28-30AF-6C77-0E1460DF7271}"/>
              </a:ext>
            </a:extLst>
          </p:cNvPr>
          <p:cNvSpPr/>
          <p:nvPr/>
        </p:nvSpPr>
        <p:spPr>
          <a:xfrm>
            <a:off x="437323" y="106018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ilustração do desenho do processador sentado na meia lua ...">
            <a:extLst>
              <a:ext uri="{FF2B5EF4-FFF2-40B4-BE49-F238E27FC236}">
                <a16:creationId xmlns:a16="http://schemas.microsoft.com/office/drawing/2014/main" id="{0BF94303-8907-495B-B098-40A326890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004" y="2359325"/>
            <a:ext cx="1276710" cy="1276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219EB49-D0AB-2566-2D05-664E0DFDE0A5}"/>
              </a:ext>
            </a:extLst>
          </p:cNvPr>
          <p:cNvSpPr/>
          <p:nvPr/>
        </p:nvSpPr>
        <p:spPr>
          <a:xfrm>
            <a:off x="702365" y="569843"/>
            <a:ext cx="1722783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esenho animado do processador montando um design bonito de uma futura nave  espacial | Vetor Premium">
            <a:extLst>
              <a:ext uri="{FF2B5EF4-FFF2-40B4-BE49-F238E27FC236}">
                <a16:creationId xmlns:a16="http://schemas.microsoft.com/office/drawing/2014/main" id="{0EC06A9A-86AB-5A38-5AB4-02CD88856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249" y="4027098"/>
            <a:ext cx="2038709" cy="19955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m 12" descr="O processador dos desenhos animados está desligando a luz | Vetor Premium">
            <a:extLst>
              <a:ext uri="{FF2B5EF4-FFF2-40B4-BE49-F238E27FC236}">
                <a16:creationId xmlns:a16="http://schemas.microsoft.com/office/drawing/2014/main" id="{C1DBF5D0-D2BF-D920-859E-827DE6308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098" y="4027097"/>
            <a:ext cx="1334221" cy="1247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1" name="圆角矩形 50"/>
          <p:cNvSpPr/>
          <p:nvPr/>
        </p:nvSpPr>
        <p:spPr>
          <a:xfrm>
            <a:off x="5445606" y="3396090"/>
            <a:ext cx="946874" cy="946533"/>
          </a:xfrm>
          <a:prstGeom prst="roundRect">
            <a:avLst>
              <a:gd name="adj" fmla="val 3969"/>
            </a:avLst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6" name="文本框 23">
            <a:extLst>
              <a:ext uri="{FF2B5EF4-FFF2-40B4-BE49-F238E27FC236}">
                <a16:creationId xmlns:a16="http://schemas.microsoft.com/office/drawing/2014/main" id="{BFE59845-60DB-20FF-B5EC-DD8EA8EE09C9}"/>
              </a:ext>
            </a:extLst>
          </p:cNvPr>
          <p:cNvSpPr txBox="1"/>
          <p:nvPr/>
        </p:nvSpPr>
        <p:spPr>
          <a:xfrm>
            <a:off x="8607961" y="1974925"/>
            <a:ext cx="3197858" cy="32954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 lnSpcReduction="10000"/>
          </a:bodyPr>
          <a:lstStyle/>
          <a:p>
            <a:pPr algn="just">
              <a:lnSpc>
                <a:spcPct val="104000"/>
              </a:lnSpc>
            </a:pPr>
            <a:r>
              <a:rPr lang="pt-PT" alt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Montserrat"/>
                <a:ea typeface="思源黑体"/>
              </a:rPr>
              <a:t>       Segundo: </a:t>
            </a:r>
            <a:endParaRPr lang="pt-PT" altLang="pt-PT" sz="2000">
              <a:solidFill>
                <a:prstClr val="black">
                  <a:lumMod val="50000"/>
                  <a:lumOff val="50000"/>
                </a:prstClr>
              </a:solidFill>
              <a:latin typeface="Montserrat"/>
              <a:ea typeface="思源黑体" panose="020B0400000000000000" pitchFamily="34" charset="-122"/>
            </a:endParaRPr>
          </a:p>
          <a:p>
            <a:pPr algn="just">
              <a:lnSpc>
                <a:spcPct val="104000"/>
              </a:lnSpc>
            </a:pPr>
            <a:endParaRPr lang="pt-PT" altLang="pt-PT" sz="2000">
              <a:solidFill>
                <a:prstClr val="black">
                  <a:lumMod val="50000"/>
                  <a:lumOff val="50000"/>
                </a:prstClr>
              </a:solidFill>
              <a:latin typeface="Montserrat"/>
              <a:ea typeface="思源黑体"/>
            </a:endParaRPr>
          </a:p>
          <a:p>
            <a:pPr algn="just">
              <a:lnSpc>
                <a:spcPct val="104000"/>
              </a:lnSpc>
            </a:pPr>
            <a:r>
              <a:rPr lang="pt-PT" alt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Montserrat"/>
                <a:ea typeface="思源黑体"/>
              </a:rPr>
              <a:t>Notebook Dell</a:t>
            </a: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r>
              <a:rPr lang="pt-PT" alt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Montserrat"/>
                <a:ea typeface="思源黑体"/>
              </a:rPr>
              <a:t>Intel core i5 (</a:t>
            </a:r>
            <a:r>
              <a:rPr lang="pt-BR" sz="2000">
                <a:solidFill>
                  <a:srgbClr val="8F8F8F"/>
                </a:solidFill>
                <a:latin typeface="Montserrat"/>
                <a:ea typeface="思源黑体"/>
                <a:cs typeface="Calibri"/>
              </a:rPr>
              <a:t>12400F)</a:t>
            </a:r>
            <a:endParaRPr lang="pt-PT" altLang="pt-PT" sz="2000">
              <a:solidFill>
                <a:prstClr val="black">
                  <a:lumMod val="50000"/>
                  <a:lumOff val="50000"/>
                </a:prstClr>
              </a:solidFill>
              <a:latin typeface="Montserrat"/>
              <a:ea typeface="思源黑体" panose="020B0400000000000000" pitchFamily="34" charset="-122"/>
            </a:endParaRP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思源黑体"/>
                <a:cs typeface="Calibri"/>
              </a:rPr>
              <a:t>Windows 10 Pro</a:t>
            </a:r>
            <a:endParaRPr lang="pt-BR" sz="200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思源黑体" panose="020B0400000000000000" pitchFamily="34" charset="-122"/>
              <a:cs typeface="Calibri"/>
            </a:endParaRP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思源黑体"/>
                <a:cs typeface="Calibri"/>
              </a:rPr>
              <a:t>8gb RAM</a:t>
            </a:r>
            <a:endParaRPr lang="pt-BR" sz="200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思源黑体" panose="020B0400000000000000" pitchFamily="34" charset="-122"/>
              <a:cs typeface="Calibri"/>
            </a:endParaRP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思源黑体"/>
                <a:cs typeface="Calibri"/>
              </a:rPr>
              <a:t>512gb HD</a:t>
            </a:r>
            <a:endParaRPr lang="pt-BR" sz="200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思源黑体" panose="020B0400000000000000" pitchFamily="34" charset="-122"/>
              <a:cs typeface="Calibri"/>
            </a:endParaRPr>
          </a:p>
          <a:p>
            <a:pPr marL="342900" indent="-342900">
              <a:lnSpc>
                <a:spcPct val="104000"/>
              </a:lnSpc>
              <a:buFont typeface="Arial"/>
              <a:buChar char="•"/>
            </a:pPr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思源黑体"/>
                <a:cs typeface="Calibri"/>
              </a:rPr>
              <a:t>Placa de vídeo G</a:t>
            </a:r>
            <a:r>
              <a:rPr lang="pt-BR" sz="2000" u="sng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思源黑体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geforce gtx 1650 ex plus</a:t>
            </a:r>
            <a:r>
              <a:rPr lang="pt-BR" sz="200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+mn-lt"/>
                <a:cs typeface="+mn-lt"/>
              </a:rPr>
              <a:t>eforce</a:t>
            </a:r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pt-BR" sz="200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+mn-lt"/>
                <a:cs typeface="+mn-lt"/>
              </a:rPr>
              <a:t>gtx</a:t>
            </a:r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+mn-lt"/>
                <a:cs typeface="+mn-lt"/>
              </a:rPr>
              <a:t> 1650 </a:t>
            </a:r>
            <a:r>
              <a:rPr lang="pt-BR" sz="200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+mn-lt"/>
                <a:cs typeface="+mn-lt"/>
              </a:rPr>
              <a:t>Ex</a:t>
            </a:r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+mn-lt"/>
                <a:cs typeface="+mn-lt"/>
              </a:rPr>
              <a:t> plus</a:t>
            </a: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endParaRPr lang="pt-BR" sz="2000">
              <a:solidFill>
                <a:srgbClr val="8F8F8F"/>
              </a:solidFill>
              <a:latin typeface="Montserrat"/>
              <a:ea typeface="思源黑体" panose="020B0400000000000000" pitchFamily="34" charset="-122"/>
              <a:cs typeface="Calibri"/>
            </a:endParaRPr>
          </a:p>
          <a:p>
            <a:pPr marL="342900" indent="-342900">
              <a:lnSpc>
                <a:spcPct val="104000"/>
              </a:lnSpc>
              <a:buFont typeface="Calibri"/>
              <a:buChar char="-"/>
            </a:pPr>
            <a:endParaRPr lang="pt-BR" sz="2000">
              <a:solidFill>
                <a:srgbClr val="8F8F8F"/>
              </a:solidFill>
              <a:latin typeface="Montserrat"/>
              <a:ea typeface="思源黑体" panose="020B0400000000000000" pitchFamily="34" charset="-122"/>
              <a:cs typeface="Calibri"/>
            </a:endParaRPr>
          </a:p>
          <a:p>
            <a:pPr algn="just">
              <a:lnSpc>
                <a:spcPct val="104000"/>
              </a:lnSpc>
            </a:pPr>
            <a:endParaRPr lang="pt-PT" altLang="pt-PT" sz="2000">
              <a:solidFill>
                <a:prstClr val="black">
                  <a:lumMod val="50000"/>
                  <a:lumOff val="50000"/>
                </a:prstClr>
              </a:solidFill>
              <a:latin typeface="Montserrat"/>
              <a:ea typeface="思源黑体" panose="020B0400000000000000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200">
              <a:solidFill>
                <a:prstClr val="black">
                  <a:lumMod val="50000"/>
                  <a:lumOff val="50000"/>
                </a:prstClr>
              </a:solidFill>
              <a:latin typeface="Montserrat"/>
              <a:ea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922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9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3980382" y="932723"/>
            <a:ext cx="4236001" cy="4400901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3643493" y="932723"/>
            <a:ext cx="5023504" cy="4400901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3118257" y="932723"/>
            <a:ext cx="5957076" cy="4400901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2565734" y="932723"/>
            <a:ext cx="7063708" cy="4400901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910013" y="932723"/>
            <a:ext cx="8375153" cy="4400901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1132037" y="932723"/>
            <a:ext cx="9931105" cy="4400901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75355" y="1260620"/>
            <a:ext cx="3441290" cy="3440842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zh-CN" altLang="en-US" sz="1333">
                <a:solidFill>
                  <a:srgbClr val="663A77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515D069-1832-458C-94B1-2E83C0367EEA}"/>
                </a:ext>
              </a:extLst>
            </p:cNvPr>
            <p:cNvSpPr/>
            <p:nvPr/>
          </p:nvSpPr>
          <p:spPr>
            <a:xfrm>
              <a:off x="2144277" y="1647505"/>
              <a:ext cx="1638031" cy="1638032"/>
            </a:xfrm>
            <a:prstGeom prst="ellipse">
              <a:avLst/>
            </a:prstGeom>
            <a:solidFill>
              <a:srgbClr val="002060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</a:ln>
            <a:effectLst>
              <a:innerShdw blurRad="342900">
                <a:srgbClr val="95521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4678990" y="5335585"/>
            <a:ext cx="2957440" cy="575315"/>
          </a:xfrm>
          <a:prstGeom prst="rect">
            <a:avLst/>
          </a:prstGeom>
          <a:noFill/>
        </p:spPr>
        <p:txBody>
          <a:bodyPr wrap="square" lIns="80625" tIns="40313" rIns="80625" bIns="40313" rtlCol="0" anchor="t">
            <a:noAutofit/>
          </a:bodyPr>
          <a:lstStyle/>
          <a:p>
            <a:pPr algn="ctr" defTabSz="1219170">
              <a:defRPr/>
            </a:pPr>
            <a:r>
              <a:rPr lang="pt-PT" altLang="pt-PT" sz="2000" kern="0">
                <a:solidFill>
                  <a:schemeClr val="accent3"/>
                </a:solidFill>
                <a:latin typeface="Montserrat"/>
              </a:rPr>
              <a:t>Desenvolvimento</a:t>
            </a:r>
            <a:endParaRPr lang="pt-BR"/>
          </a:p>
          <a:p>
            <a:pPr defTabSz="1219170">
              <a:defRPr/>
            </a:pPr>
            <a:endParaRPr lang="pt-PT" altLang="pt-PT" sz="2000" kern="0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B2977C-1B79-48C3-9F9F-BB674E705BF5}"/>
              </a:ext>
            </a:extLst>
          </p:cNvPr>
          <p:cNvSpPr/>
          <p:nvPr/>
        </p:nvSpPr>
        <p:spPr>
          <a:xfrm>
            <a:off x="5426613" y="2581917"/>
            <a:ext cx="1289994" cy="769441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/>
          <a:p>
            <a:pPr algn="ctr" defTabSz="914377"/>
            <a:r>
              <a:rPr lang="pt-PT" altLang="pt-PT" sz="4400">
                <a:solidFill>
                  <a:schemeClr val="bg1"/>
                </a:solidFill>
                <a:latin typeface="Montserrat"/>
                <a:ea typeface="思源黑体 CN Heavy"/>
                <a:sym typeface="思源黑体" panose="020B0400000000000000" pitchFamily="34" charset="-122"/>
              </a:rPr>
              <a:t>05</a:t>
            </a:r>
            <a:endParaRPr lang="zh-CN" altLang="en-US" sz="24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55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316204" y="7668092"/>
            <a:ext cx="984793" cy="20010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PT" altLang="pt-PT" sz="700">
                <a:latin typeface="Montserrat"/>
                <a:ea typeface="Montserrat"/>
                <a:sym typeface="思源黑体" panose="020B0400000000000000" pitchFamily="34" charset="-122"/>
              </a:rPr>
              <a:t>símbolo de atraso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0740DFE-AF6F-6C0D-1435-801EB149B246}"/>
              </a:ext>
            </a:extLst>
          </p:cNvPr>
          <p:cNvSpPr/>
          <p:nvPr/>
        </p:nvSpPr>
        <p:spPr>
          <a:xfrm>
            <a:off x="466078" y="134772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组合 12">
            <a:extLst>
              <a:ext uri="{FF2B5EF4-FFF2-40B4-BE49-F238E27FC236}">
                <a16:creationId xmlns:a16="http://schemas.microsoft.com/office/drawing/2014/main" id="{96312085-F2FF-4944-5271-FE87ECDFAE98}"/>
              </a:ext>
            </a:extLst>
          </p:cNvPr>
          <p:cNvGrpSpPr/>
          <p:nvPr/>
        </p:nvGrpSpPr>
        <p:grpSpPr>
          <a:xfrm>
            <a:off x="5354449" y="3879932"/>
            <a:ext cx="2513953" cy="2514212"/>
            <a:chOff x="5392760" y="2263092"/>
            <a:chExt cx="2903849" cy="2904148"/>
          </a:xfrm>
        </p:grpSpPr>
        <p:sp>
          <p:nvSpPr>
            <p:cNvPr id="4" name="椭圆 136">
              <a:extLst>
                <a:ext uri="{FF2B5EF4-FFF2-40B4-BE49-F238E27FC236}">
                  <a16:creationId xmlns:a16="http://schemas.microsoft.com/office/drawing/2014/main" id="{EB378AFD-76F1-60E8-A87B-2164F2233FDA}"/>
                </a:ext>
              </a:extLst>
            </p:cNvPr>
            <p:cNvSpPr/>
            <p:nvPr/>
          </p:nvSpPr>
          <p:spPr>
            <a:xfrm>
              <a:off x="5392760" y="2263092"/>
              <a:ext cx="2903849" cy="2904148"/>
            </a:xfrm>
            <a:prstGeom prst="roundRect">
              <a:avLst/>
            </a:pr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>
              <a:outerShdw blurRad="2286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6" name="椭圆 148">
              <a:extLst>
                <a:ext uri="{FF2B5EF4-FFF2-40B4-BE49-F238E27FC236}">
                  <a16:creationId xmlns:a16="http://schemas.microsoft.com/office/drawing/2014/main" id="{18530A01-7E8B-595C-622A-CAFED92B5B64}"/>
                </a:ext>
              </a:extLst>
            </p:cNvPr>
            <p:cNvSpPr/>
            <p:nvPr/>
          </p:nvSpPr>
          <p:spPr>
            <a:xfrm>
              <a:off x="5494066" y="2364410"/>
              <a:ext cx="2701236" cy="2701514"/>
            </a:xfrm>
            <a:prstGeom prst="roundRect">
              <a:avLst/>
            </a:prstGeom>
            <a:solidFill>
              <a:schemeClr val="accent4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" name="组合 18">
            <a:extLst>
              <a:ext uri="{FF2B5EF4-FFF2-40B4-BE49-F238E27FC236}">
                <a16:creationId xmlns:a16="http://schemas.microsoft.com/office/drawing/2014/main" id="{1B4DE962-F3A2-E823-1024-E3D47F7C82CE}"/>
              </a:ext>
            </a:extLst>
          </p:cNvPr>
          <p:cNvGrpSpPr/>
          <p:nvPr/>
        </p:nvGrpSpPr>
        <p:grpSpPr>
          <a:xfrm>
            <a:off x="9224630" y="3879932"/>
            <a:ext cx="2513953" cy="2514212"/>
            <a:chOff x="9149068" y="2263092"/>
            <a:chExt cx="2903849" cy="2904148"/>
          </a:xfrm>
        </p:grpSpPr>
        <p:sp>
          <p:nvSpPr>
            <p:cNvPr id="9" name="椭圆 139">
              <a:extLst>
                <a:ext uri="{FF2B5EF4-FFF2-40B4-BE49-F238E27FC236}">
                  <a16:creationId xmlns:a16="http://schemas.microsoft.com/office/drawing/2014/main" id="{B7FA5ADE-FAD0-7A61-F0E2-67198CF21B0E}"/>
                </a:ext>
              </a:extLst>
            </p:cNvPr>
            <p:cNvSpPr/>
            <p:nvPr/>
          </p:nvSpPr>
          <p:spPr>
            <a:xfrm>
              <a:off x="9149068" y="2263092"/>
              <a:ext cx="2903849" cy="2904148"/>
            </a:xfrm>
            <a:prstGeom prst="roundRect">
              <a:avLst/>
            </a:pr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>
              <a:outerShdw blurRad="2286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0" name="椭圆 149">
              <a:extLst>
                <a:ext uri="{FF2B5EF4-FFF2-40B4-BE49-F238E27FC236}">
                  <a16:creationId xmlns:a16="http://schemas.microsoft.com/office/drawing/2014/main" id="{79802761-F289-7CBA-3248-A2CC99EA7C4A}"/>
                </a:ext>
              </a:extLst>
            </p:cNvPr>
            <p:cNvSpPr/>
            <p:nvPr/>
          </p:nvSpPr>
          <p:spPr>
            <a:xfrm>
              <a:off x="9250374" y="2364409"/>
              <a:ext cx="2701236" cy="2701514"/>
            </a:xfrm>
            <a:prstGeom prst="roundRect">
              <a:avLst/>
            </a:prstGeom>
            <a:solidFill>
              <a:schemeClr val="accent4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6" name="组合 4">
            <a:extLst>
              <a:ext uri="{FF2B5EF4-FFF2-40B4-BE49-F238E27FC236}">
                <a16:creationId xmlns:a16="http://schemas.microsoft.com/office/drawing/2014/main" id="{F1644224-D491-7544-A4DD-17B86555AF26}"/>
              </a:ext>
            </a:extLst>
          </p:cNvPr>
          <p:cNvGrpSpPr/>
          <p:nvPr/>
        </p:nvGrpSpPr>
        <p:grpSpPr>
          <a:xfrm>
            <a:off x="1685552" y="3879932"/>
            <a:ext cx="2513953" cy="2514212"/>
            <a:chOff x="1636453" y="2263092"/>
            <a:chExt cx="2903849" cy="2904148"/>
          </a:xfrm>
        </p:grpSpPr>
        <p:sp>
          <p:nvSpPr>
            <p:cNvPr id="14" name="椭圆 133">
              <a:extLst>
                <a:ext uri="{FF2B5EF4-FFF2-40B4-BE49-F238E27FC236}">
                  <a16:creationId xmlns:a16="http://schemas.microsoft.com/office/drawing/2014/main" id="{E7A9CEBA-30B0-BEFD-F7C6-BD5F9CD1CCCE}"/>
                </a:ext>
              </a:extLst>
            </p:cNvPr>
            <p:cNvSpPr/>
            <p:nvPr/>
          </p:nvSpPr>
          <p:spPr>
            <a:xfrm>
              <a:off x="1636453" y="2263092"/>
              <a:ext cx="2903849" cy="2904148"/>
            </a:xfrm>
            <a:prstGeom prst="roundRect">
              <a:avLst/>
            </a:pr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>
              <a:outerShdw blurRad="2286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5" name="椭圆 147">
              <a:extLst>
                <a:ext uri="{FF2B5EF4-FFF2-40B4-BE49-F238E27FC236}">
                  <a16:creationId xmlns:a16="http://schemas.microsoft.com/office/drawing/2014/main" id="{0D8B3899-F96E-1C68-4662-908B8810BC73}"/>
                </a:ext>
              </a:extLst>
            </p:cNvPr>
            <p:cNvSpPr/>
            <p:nvPr/>
          </p:nvSpPr>
          <p:spPr>
            <a:xfrm>
              <a:off x="1737760" y="2364409"/>
              <a:ext cx="2701236" cy="2701514"/>
            </a:xfrm>
            <a:prstGeom prst="roundRect">
              <a:avLst/>
            </a:prstGeom>
            <a:solidFill>
              <a:srgbClr val="002060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204F090D-25BC-7120-5989-151F086AB822}"/>
              </a:ext>
            </a:extLst>
          </p:cNvPr>
          <p:cNvSpPr/>
          <p:nvPr/>
        </p:nvSpPr>
        <p:spPr>
          <a:xfrm>
            <a:off x="437323" y="106018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35D7C57-B7D3-C1B4-8D11-B1D30CA07E4E}"/>
              </a:ext>
            </a:extLst>
          </p:cNvPr>
          <p:cNvSpPr/>
          <p:nvPr/>
        </p:nvSpPr>
        <p:spPr>
          <a:xfrm>
            <a:off x="716742" y="541088"/>
            <a:ext cx="1722783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2AE727A-37EA-D131-493A-EF5ED6AFEE75}"/>
              </a:ext>
            </a:extLst>
          </p:cNvPr>
          <p:cNvSpPr txBox="1"/>
          <p:nvPr/>
        </p:nvSpPr>
        <p:spPr>
          <a:xfrm>
            <a:off x="1072100" y="2121928"/>
            <a:ext cx="1458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err="1">
                <a:latin typeface="Montserrat"/>
              </a:rPr>
              <a:t>Html</a:t>
            </a:r>
            <a:r>
              <a:rPr lang="pt-BR" sz="2000">
                <a:latin typeface="Montserrat"/>
              </a:rPr>
              <a:t>/ </a:t>
            </a:r>
            <a:r>
              <a:rPr lang="pt-BR" sz="2000" err="1">
                <a:latin typeface="Montserrat"/>
              </a:rPr>
              <a:t>Css</a:t>
            </a:r>
            <a:endParaRPr lang="pt-BR" sz="2000">
              <a:latin typeface="Montserrat"/>
            </a:endParaRPr>
          </a:p>
        </p:txBody>
      </p:sp>
      <p:grpSp>
        <p:nvGrpSpPr>
          <p:cNvPr id="18" name="组合 12">
            <a:extLst>
              <a:ext uri="{FF2B5EF4-FFF2-40B4-BE49-F238E27FC236}">
                <a16:creationId xmlns:a16="http://schemas.microsoft.com/office/drawing/2014/main" id="{C2F033FA-F107-4BBA-81AA-1BE5B696B020}"/>
              </a:ext>
            </a:extLst>
          </p:cNvPr>
          <p:cNvGrpSpPr/>
          <p:nvPr/>
        </p:nvGrpSpPr>
        <p:grpSpPr>
          <a:xfrm>
            <a:off x="4212886" y="1056218"/>
            <a:ext cx="2513953" cy="2514212"/>
            <a:chOff x="5392760" y="2263092"/>
            <a:chExt cx="2903849" cy="2904148"/>
          </a:xfrm>
        </p:grpSpPr>
        <p:sp>
          <p:nvSpPr>
            <p:cNvPr id="12" name="椭圆 136">
              <a:extLst>
                <a:ext uri="{FF2B5EF4-FFF2-40B4-BE49-F238E27FC236}">
                  <a16:creationId xmlns:a16="http://schemas.microsoft.com/office/drawing/2014/main" id="{3B792025-610B-0B6F-CC44-DCDD474C85E1}"/>
                </a:ext>
              </a:extLst>
            </p:cNvPr>
            <p:cNvSpPr/>
            <p:nvPr/>
          </p:nvSpPr>
          <p:spPr>
            <a:xfrm>
              <a:off x="5392760" y="2263092"/>
              <a:ext cx="2903849" cy="2904148"/>
            </a:xfrm>
            <a:prstGeom prst="roundRect">
              <a:avLst/>
            </a:pr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>
              <a:outerShdw blurRad="2286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7" name="椭圆 148">
              <a:extLst>
                <a:ext uri="{FF2B5EF4-FFF2-40B4-BE49-F238E27FC236}">
                  <a16:creationId xmlns:a16="http://schemas.microsoft.com/office/drawing/2014/main" id="{D2567A1E-9140-C5DB-72F0-3F46EB1ADAB4}"/>
                </a:ext>
              </a:extLst>
            </p:cNvPr>
            <p:cNvSpPr/>
            <p:nvPr/>
          </p:nvSpPr>
          <p:spPr>
            <a:xfrm>
              <a:off x="5494066" y="2364410"/>
              <a:ext cx="2701236" cy="2701514"/>
            </a:xfrm>
            <a:prstGeom prst="roundRect">
              <a:avLst/>
            </a:prstGeom>
            <a:solidFill>
              <a:schemeClr val="accent4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24" name="组合 18">
            <a:extLst>
              <a:ext uri="{FF2B5EF4-FFF2-40B4-BE49-F238E27FC236}">
                <a16:creationId xmlns:a16="http://schemas.microsoft.com/office/drawing/2014/main" id="{EEA7B422-E191-4606-2A89-0A66BF422318}"/>
              </a:ext>
            </a:extLst>
          </p:cNvPr>
          <p:cNvGrpSpPr/>
          <p:nvPr/>
        </p:nvGrpSpPr>
        <p:grpSpPr>
          <a:xfrm>
            <a:off x="8083067" y="1056218"/>
            <a:ext cx="2513953" cy="2514212"/>
            <a:chOff x="9149068" y="2263092"/>
            <a:chExt cx="2903849" cy="2904148"/>
          </a:xfrm>
        </p:grpSpPr>
        <p:sp>
          <p:nvSpPr>
            <p:cNvPr id="22" name="椭圆 139">
              <a:extLst>
                <a:ext uri="{FF2B5EF4-FFF2-40B4-BE49-F238E27FC236}">
                  <a16:creationId xmlns:a16="http://schemas.microsoft.com/office/drawing/2014/main" id="{65A36AB8-CA63-9CBF-6A79-2286AF82898A}"/>
                </a:ext>
              </a:extLst>
            </p:cNvPr>
            <p:cNvSpPr/>
            <p:nvPr/>
          </p:nvSpPr>
          <p:spPr>
            <a:xfrm>
              <a:off x="9149068" y="2263092"/>
              <a:ext cx="2903849" cy="2904148"/>
            </a:xfrm>
            <a:prstGeom prst="roundRect">
              <a:avLst/>
            </a:pr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>
              <a:outerShdw blurRad="2286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23" name="椭圆 149">
              <a:extLst>
                <a:ext uri="{FF2B5EF4-FFF2-40B4-BE49-F238E27FC236}">
                  <a16:creationId xmlns:a16="http://schemas.microsoft.com/office/drawing/2014/main" id="{3BB26C89-E130-BFDD-9CD6-585B2EBB2ECB}"/>
                </a:ext>
              </a:extLst>
            </p:cNvPr>
            <p:cNvSpPr/>
            <p:nvPr/>
          </p:nvSpPr>
          <p:spPr>
            <a:xfrm>
              <a:off x="9250374" y="2364409"/>
              <a:ext cx="2701236" cy="2701514"/>
            </a:xfrm>
            <a:prstGeom prst="roundRect">
              <a:avLst/>
            </a:prstGeom>
            <a:solidFill>
              <a:srgbClr val="002060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32" name="组合 4">
            <a:extLst>
              <a:ext uri="{FF2B5EF4-FFF2-40B4-BE49-F238E27FC236}">
                <a16:creationId xmlns:a16="http://schemas.microsoft.com/office/drawing/2014/main" id="{F7D0EA9B-19D8-813A-B3C4-CD12DF5250F1}"/>
              </a:ext>
            </a:extLst>
          </p:cNvPr>
          <p:cNvGrpSpPr/>
          <p:nvPr/>
        </p:nvGrpSpPr>
        <p:grpSpPr>
          <a:xfrm>
            <a:off x="543989" y="1056218"/>
            <a:ext cx="2513953" cy="2514212"/>
            <a:chOff x="1636453" y="2263092"/>
            <a:chExt cx="2903849" cy="2904148"/>
          </a:xfrm>
        </p:grpSpPr>
        <p:sp>
          <p:nvSpPr>
            <p:cNvPr id="27" name="椭圆 133">
              <a:extLst>
                <a:ext uri="{FF2B5EF4-FFF2-40B4-BE49-F238E27FC236}">
                  <a16:creationId xmlns:a16="http://schemas.microsoft.com/office/drawing/2014/main" id="{0A4A906D-EE3C-F559-F393-04BC79A07E11}"/>
                </a:ext>
              </a:extLst>
            </p:cNvPr>
            <p:cNvSpPr/>
            <p:nvPr/>
          </p:nvSpPr>
          <p:spPr>
            <a:xfrm>
              <a:off x="1636453" y="2263092"/>
              <a:ext cx="2903849" cy="2904148"/>
            </a:xfrm>
            <a:prstGeom prst="roundRect">
              <a:avLst/>
            </a:pr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>
              <a:outerShdw blurRad="2286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31" name="椭圆 147">
              <a:extLst>
                <a:ext uri="{FF2B5EF4-FFF2-40B4-BE49-F238E27FC236}">
                  <a16:creationId xmlns:a16="http://schemas.microsoft.com/office/drawing/2014/main" id="{DE19205A-B58B-A0A9-73EF-60DCA29CA060}"/>
                </a:ext>
              </a:extLst>
            </p:cNvPr>
            <p:cNvSpPr/>
            <p:nvPr/>
          </p:nvSpPr>
          <p:spPr>
            <a:xfrm>
              <a:off x="1737760" y="2364409"/>
              <a:ext cx="2701236" cy="2701514"/>
            </a:xfrm>
            <a:prstGeom prst="roundRect">
              <a:avLst/>
            </a:prstGeom>
            <a:solidFill>
              <a:srgbClr val="002060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48" name="组合 18">
            <a:extLst>
              <a:ext uri="{FF2B5EF4-FFF2-40B4-BE49-F238E27FC236}">
                <a16:creationId xmlns:a16="http://schemas.microsoft.com/office/drawing/2014/main" id="{BB9A1240-C1E8-8B3D-7866-55F760C86053}"/>
              </a:ext>
            </a:extLst>
          </p:cNvPr>
          <p:cNvGrpSpPr/>
          <p:nvPr/>
        </p:nvGrpSpPr>
        <p:grpSpPr>
          <a:xfrm>
            <a:off x="5359995" y="3882807"/>
            <a:ext cx="2513953" cy="2514212"/>
            <a:chOff x="9149068" y="2263092"/>
            <a:chExt cx="2903849" cy="2904148"/>
          </a:xfrm>
        </p:grpSpPr>
        <p:sp>
          <p:nvSpPr>
            <p:cNvPr id="46" name="椭圆 139">
              <a:extLst>
                <a:ext uri="{FF2B5EF4-FFF2-40B4-BE49-F238E27FC236}">
                  <a16:creationId xmlns:a16="http://schemas.microsoft.com/office/drawing/2014/main" id="{BCA6D36E-627A-7F26-1CB5-DD6D8646BE38}"/>
                </a:ext>
              </a:extLst>
            </p:cNvPr>
            <p:cNvSpPr/>
            <p:nvPr/>
          </p:nvSpPr>
          <p:spPr>
            <a:xfrm>
              <a:off x="9149068" y="2263092"/>
              <a:ext cx="2903849" cy="2904148"/>
            </a:xfrm>
            <a:prstGeom prst="roundRect">
              <a:avLst/>
            </a:pr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>
              <a:outerShdw blurRad="2286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47" name="椭圆 149">
              <a:extLst>
                <a:ext uri="{FF2B5EF4-FFF2-40B4-BE49-F238E27FC236}">
                  <a16:creationId xmlns:a16="http://schemas.microsoft.com/office/drawing/2014/main" id="{EA5442A1-DB10-5391-457C-87CACACE482B}"/>
                </a:ext>
              </a:extLst>
            </p:cNvPr>
            <p:cNvSpPr/>
            <p:nvPr/>
          </p:nvSpPr>
          <p:spPr>
            <a:xfrm>
              <a:off x="9250374" y="2364409"/>
              <a:ext cx="2701236" cy="2701514"/>
            </a:xfrm>
            <a:prstGeom prst="roundRect">
              <a:avLst/>
            </a:prstGeom>
            <a:solidFill>
              <a:srgbClr val="002060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52" name="组合 18">
            <a:extLst>
              <a:ext uri="{FF2B5EF4-FFF2-40B4-BE49-F238E27FC236}">
                <a16:creationId xmlns:a16="http://schemas.microsoft.com/office/drawing/2014/main" id="{8A9FD677-6CB2-45ED-AA83-2A55F8AB589B}"/>
              </a:ext>
            </a:extLst>
          </p:cNvPr>
          <p:cNvGrpSpPr/>
          <p:nvPr/>
        </p:nvGrpSpPr>
        <p:grpSpPr>
          <a:xfrm>
            <a:off x="1699521" y="3888558"/>
            <a:ext cx="2513953" cy="2514212"/>
            <a:chOff x="9149068" y="2263092"/>
            <a:chExt cx="2903849" cy="2904148"/>
          </a:xfrm>
        </p:grpSpPr>
        <p:sp>
          <p:nvSpPr>
            <p:cNvPr id="50" name="椭圆 139">
              <a:extLst>
                <a:ext uri="{FF2B5EF4-FFF2-40B4-BE49-F238E27FC236}">
                  <a16:creationId xmlns:a16="http://schemas.microsoft.com/office/drawing/2014/main" id="{D80244F5-636F-9EE4-48C8-D6B8716745DD}"/>
                </a:ext>
              </a:extLst>
            </p:cNvPr>
            <p:cNvSpPr/>
            <p:nvPr/>
          </p:nvSpPr>
          <p:spPr>
            <a:xfrm>
              <a:off x="9149068" y="2263092"/>
              <a:ext cx="2903849" cy="2904148"/>
            </a:xfrm>
            <a:prstGeom prst="roundRect">
              <a:avLst/>
            </a:prstGeom>
            <a:gradFill>
              <a:gsLst>
                <a:gs pos="0">
                  <a:schemeClr val="bg1">
                    <a:lumMod val="82000"/>
                    <a:lumOff val="18000"/>
                  </a:schemeClr>
                </a:gs>
                <a:gs pos="47000">
                  <a:srgbClr val="F5F5F5"/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18900000" scaled="0"/>
            </a:gradFill>
            <a:ln w="7938" cap="flat">
              <a:noFill/>
              <a:prstDash val="solid"/>
              <a:miter lim="800000"/>
            </a:ln>
            <a:effectLst>
              <a:outerShdw blurRad="2286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51" name="椭圆 149">
              <a:extLst>
                <a:ext uri="{FF2B5EF4-FFF2-40B4-BE49-F238E27FC236}">
                  <a16:creationId xmlns:a16="http://schemas.microsoft.com/office/drawing/2014/main" id="{46601128-2054-0EC9-AC9C-1427C05D5411}"/>
                </a:ext>
              </a:extLst>
            </p:cNvPr>
            <p:cNvSpPr/>
            <p:nvPr/>
          </p:nvSpPr>
          <p:spPr>
            <a:xfrm>
              <a:off x="9250374" y="2364409"/>
              <a:ext cx="2701236" cy="2701514"/>
            </a:xfrm>
            <a:prstGeom prst="roundRect">
              <a:avLst/>
            </a:prstGeom>
            <a:solidFill>
              <a:schemeClr val="accent4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79162" tIns="39581" rIns="79162" bIns="395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58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B65C7EC-C8E1-7A33-568B-6069BD031146}"/>
              </a:ext>
            </a:extLst>
          </p:cNvPr>
          <p:cNvSpPr txBox="1"/>
          <p:nvPr/>
        </p:nvSpPr>
        <p:spPr>
          <a:xfrm>
            <a:off x="1033196" y="2118264"/>
            <a:ext cx="15389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err="1">
                <a:solidFill>
                  <a:schemeClr val="bg1"/>
                </a:solidFill>
                <a:latin typeface="Montserrat"/>
              </a:rPr>
              <a:t>Html</a:t>
            </a:r>
            <a:r>
              <a:rPr lang="pt-BR" sz="2000">
                <a:solidFill>
                  <a:schemeClr val="bg1"/>
                </a:solidFill>
                <a:latin typeface="Montserrat"/>
              </a:rPr>
              <a:t>/</a:t>
            </a:r>
            <a:r>
              <a:rPr lang="pt-BR" sz="2000" err="1">
                <a:solidFill>
                  <a:schemeClr val="bg1"/>
                </a:solidFill>
                <a:latin typeface="Montserrat"/>
              </a:rPr>
              <a:t>Css</a:t>
            </a:r>
            <a:endParaRPr lang="pt-BR" sz="200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BDF5525-69DB-04AC-C850-5C28D24B979C}"/>
              </a:ext>
            </a:extLst>
          </p:cNvPr>
          <p:cNvSpPr txBox="1"/>
          <p:nvPr/>
        </p:nvSpPr>
        <p:spPr>
          <a:xfrm>
            <a:off x="4771309" y="2118263"/>
            <a:ext cx="15389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Montserrat"/>
              </a:rPr>
              <a:t>3 Páginas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43E1982-5229-135C-B9D7-93FAC4ABD18C}"/>
              </a:ext>
            </a:extLst>
          </p:cNvPr>
          <p:cNvSpPr txBox="1"/>
          <p:nvPr/>
        </p:nvSpPr>
        <p:spPr>
          <a:xfrm>
            <a:off x="2183384" y="4936226"/>
            <a:ext cx="15389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Montserrat"/>
              </a:rPr>
              <a:t>Sobre nós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49DEA1-3830-20BE-9AF0-09578D8734F4}"/>
              </a:ext>
            </a:extLst>
          </p:cNvPr>
          <p:cNvSpPr/>
          <p:nvPr/>
        </p:nvSpPr>
        <p:spPr>
          <a:xfrm>
            <a:off x="920402" y="172154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E002996C-99A7-4564-3AB2-700ADABE95FD}"/>
              </a:ext>
            </a:extLst>
          </p:cNvPr>
          <p:cNvSpPr txBox="1"/>
          <p:nvPr/>
        </p:nvSpPr>
        <p:spPr>
          <a:xfrm>
            <a:off x="8566931" y="2118263"/>
            <a:ext cx="15389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solidFill>
                  <a:schemeClr val="bg1"/>
                </a:solidFill>
                <a:latin typeface="Montserrat"/>
              </a:rPr>
              <a:t>Home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9258384-EDF5-07F0-3B48-B6DCCB935DBB}"/>
              </a:ext>
            </a:extLst>
          </p:cNvPr>
          <p:cNvSpPr txBox="1"/>
          <p:nvPr/>
        </p:nvSpPr>
        <p:spPr>
          <a:xfrm>
            <a:off x="5964630" y="4936226"/>
            <a:ext cx="15389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Montserrat"/>
              </a:rPr>
              <a:t>Contato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67C3993-C052-6013-A172-26E57E73C6EF}"/>
              </a:ext>
            </a:extLst>
          </p:cNvPr>
          <p:cNvSpPr txBox="1"/>
          <p:nvPr/>
        </p:nvSpPr>
        <p:spPr>
          <a:xfrm>
            <a:off x="9702743" y="4936226"/>
            <a:ext cx="17546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Montserrat"/>
              </a:rPr>
              <a:t>Exigências</a:t>
            </a:r>
          </a:p>
        </p:txBody>
      </p:sp>
    </p:spTree>
    <p:extLst>
      <p:ext uri="{BB962C8B-B14F-4D97-AF65-F5344CB8AC3E}">
        <p14:creationId xmlns:p14="http://schemas.microsoft.com/office/powerpoint/2010/main" val="89599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3980382" y="932723"/>
            <a:ext cx="4236001" cy="4400901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3643493" y="932723"/>
            <a:ext cx="5023504" cy="4400901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3118257" y="932723"/>
            <a:ext cx="5957076" cy="4400901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2565734" y="932723"/>
            <a:ext cx="7063708" cy="4400901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910013" y="932723"/>
            <a:ext cx="8375153" cy="4400901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1132037" y="932723"/>
            <a:ext cx="9931105" cy="4400901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75355" y="1260620"/>
            <a:ext cx="3441290" cy="3440842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zh-CN" altLang="en-US" sz="1333">
                <a:solidFill>
                  <a:srgbClr val="663A77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515D069-1832-458C-94B1-2E83C0367EEA}"/>
                </a:ext>
              </a:extLst>
            </p:cNvPr>
            <p:cNvSpPr/>
            <p:nvPr/>
          </p:nvSpPr>
          <p:spPr>
            <a:xfrm>
              <a:off x="2144277" y="1647505"/>
              <a:ext cx="1638031" cy="1638032"/>
            </a:xfrm>
            <a:prstGeom prst="ellipse">
              <a:avLst/>
            </a:prstGeom>
            <a:solidFill>
              <a:srgbClr val="002060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</a:ln>
            <a:effectLst>
              <a:innerShdw blurRad="342900">
                <a:srgbClr val="95521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4377066" y="5335585"/>
            <a:ext cx="3546911" cy="575315"/>
          </a:xfrm>
          <a:prstGeom prst="rect">
            <a:avLst/>
          </a:prstGeom>
          <a:noFill/>
        </p:spPr>
        <p:txBody>
          <a:bodyPr wrap="square" lIns="80625" tIns="40313" rIns="80625" bIns="40313" rtlCol="0" anchor="t">
            <a:noAutofit/>
          </a:bodyPr>
          <a:lstStyle/>
          <a:p>
            <a:pPr algn="ctr" defTabSz="1219170">
              <a:defRPr/>
            </a:pPr>
            <a:r>
              <a:rPr lang="pt-PT" altLang="pt-PT" sz="2000" kern="0">
                <a:solidFill>
                  <a:schemeClr val="accent3"/>
                </a:solidFill>
                <a:latin typeface="Montserrat"/>
              </a:rPr>
              <a:t>Resultados e Conclusão</a:t>
            </a:r>
            <a:endParaRPr lang="pt-BR">
              <a:solidFill>
                <a:schemeClr val="accent3"/>
              </a:solidFill>
            </a:endParaRPr>
          </a:p>
          <a:p>
            <a:pPr defTabSz="1219170">
              <a:defRPr/>
            </a:pPr>
            <a:endParaRPr lang="pt-PT" altLang="pt-PT" sz="2000" kern="0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B2977C-1B79-48C3-9F9F-BB674E705BF5}"/>
              </a:ext>
            </a:extLst>
          </p:cNvPr>
          <p:cNvSpPr/>
          <p:nvPr/>
        </p:nvSpPr>
        <p:spPr>
          <a:xfrm>
            <a:off x="5426613" y="2581917"/>
            <a:ext cx="1289994" cy="769441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/>
          <a:p>
            <a:pPr algn="ctr" defTabSz="914377"/>
            <a:r>
              <a:rPr lang="pt-PT" altLang="pt-PT" sz="4400">
                <a:solidFill>
                  <a:schemeClr val="bg1"/>
                </a:solidFill>
                <a:latin typeface="Montserrat"/>
                <a:ea typeface="思源黑体 CN Heavy"/>
                <a:sym typeface="思源黑体" panose="020B0400000000000000" pitchFamily="34" charset="-122"/>
              </a:rPr>
              <a:t>06</a:t>
            </a:r>
            <a:endParaRPr lang="zh-CN" altLang="en-US" sz="24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791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28">
            <a:extLst>
              <a:ext uri="{FF2B5EF4-FFF2-40B4-BE49-F238E27FC236}">
                <a16:creationId xmlns:a16="http://schemas.microsoft.com/office/drawing/2014/main" id="{9DB78A46-FF5C-4DC7-A04F-CA5FB593E45D}"/>
              </a:ext>
            </a:extLst>
          </p:cNvPr>
          <p:cNvSpPr txBox="1"/>
          <p:nvPr/>
        </p:nvSpPr>
        <p:spPr>
          <a:xfrm>
            <a:off x="722367" y="4372272"/>
            <a:ext cx="4438063" cy="1339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pt-PT" sz="2000">
                <a:solidFill>
                  <a:srgbClr val="000000"/>
                </a:solidFill>
                <a:latin typeface="Montserrat"/>
                <a:ea typeface="思源黑体"/>
                <a:cs typeface="Calibri"/>
              </a:rPr>
              <a:t>Até o momento, o site está sendo realizada a gosto do cliente, porém a entrega final ainda não foi realizada.</a:t>
            </a:r>
            <a:endParaRPr lang="pt-BR" sz="2000">
              <a:latin typeface="Montserrat"/>
              <a:ea typeface="思源黑体"/>
            </a:endParaRPr>
          </a:p>
        </p:txBody>
      </p:sp>
      <p:sp>
        <p:nvSpPr>
          <p:cNvPr id="88" name="燕尾形箭头 32">
            <a:extLst>
              <a:ext uri="{FF2B5EF4-FFF2-40B4-BE49-F238E27FC236}">
                <a16:creationId xmlns:a16="http://schemas.microsoft.com/office/drawing/2014/main" id="{55D327FF-4691-4C6B-9443-6BDCA747EA18}"/>
              </a:ext>
            </a:extLst>
          </p:cNvPr>
          <p:cNvSpPr/>
          <p:nvPr/>
        </p:nvSpPr>
        <p:spPr>
          <a:xfrm>
            <a:off x="815259" y="2979522"/>
            <a:ext cx="10943791" cy="304871"/>
          </a:xfrm>
          <a:prstGeom prst="notched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5" tIns="60953" rIns="121905" bIns="60953" anchor="ctr"/>
          <a:lstStyle/>
          <a:p>
            <a:pPr algn="ctr" defTabSz="1219079"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300">
              <a:latin typeface="思源黑体" panose="020B0400000000000000" pitchFamily="34" charset="-122"/>
              <a:ea typeface="思源黑体" panose="020B0400000000000000" pitchFamily="34" charset="-122"/>
              <a:cs typeface="Arial" panose="020B060402020202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1E45945-0C84-4A89-AA80-5699160F08DD}"/>
              </a:ext>
            </a:extLst>
          </p:cNvPr>
          <p:cNvGrpSpPr/>
          <p:nvPr/>
        </p:nvGrpSpPr>
        <p:grpSpPr>
          <a:xfrm>
            <a:off x="1811399" y="1928109"/>
            <a:ext cx="2262885" cy="2263704"/>
            <a:chOff x="1278794" y="3334906"/>
            <a:chExt cx="914014" cy="914014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69B24CCA-EFE2-4581-864B-028604B73378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7" name="同心圆 41">
                <a:extLst>
                  <a:ext uri="{FF2B5EF4-FFF2-40B4-BE49-F238E27FC236}">
                    <a16:creationId xmlns:a16="http://schemas.microsoft.com/office/drawing/2014/main" id="{078D92AF-D012-47D6-92F4-5B50D704411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24D63184-26CE-46ED-BB72-2217EDBFCDAC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96" name="TextBox 40">
              <a:extLst>
                <a:ext uri="{FF2B5EF4-FFF2-40B4-BE49-F238E27FC236}">
                  <a16:creationId xmlns:a16="http://schemas.microsoft.com/office/drawing/2014/main" id="{7DEC1B87-AB63-4DD8-A695-D9E683D6B8E0}"/>
                </a:ext>
              </a:extLst>
            </p:cNvPr>
            <p:cNvSpPr txBox="1"/>
            <p:nvPr/>
          </p:nvSpPr>
          <p:spPr>
            <a:xfrm>
              <a:off x="1355632" y="3717296"/>
              <a:ext cx="775805" cy="15127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noAutofit/>
            </a:bodyPr>
            <a:lstStyle/>
            <a:p>
              <a:pPr algn="ctr"/>
              <a:r>
                <a:rPr lang="pt-PT" altLang="pt-PT" sz="2000">
                  <a:latin typeface="Montserrat"/>
                  <a:ea typeface="Montserrat"/>
                </a:rPr>
                <a:t>Resultados</a:t>
              </a:r>
              <a:endParaRPr lang="pt-BR" sz="2000">
                <a:latin typeface="Montserrat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28F1D53-AEC5-48CF-A95B-BB9DB1A18556}"/>
              </a:ext>
            </a:extLst>
          </p:cNvPr>
          <p:cNvGrpSpPr/>
          <p:nvPr/>
        </p:nvGrpSpPr>
        <p:grpSpPr>
          <a:xfrm>
            <a:off x="7937872" y="1989838"/>
            <a:ext cx="5599780" cy="2264365"/>
            <a:chOff x="1278794" y="3334906"/>
            <a:chExt cx="2261837" cy="914281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6B8DF000-EBEA-4542-80CC-7AE1CD30E9FB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7" name="同心圆 51">
                <a:extLst>
                  <a:ext uri="{FF2B5EF4-FFF2-40B4-BE49-F238E27FC236}">
                    <a16:creationId xmlns:a16="http://schemas.microsoft.com/office/drawing/2014/main" id="{DA4ECBA8-3DA2-4145-935A-EEF77F9CC780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59C895F4-C28F-4AFE-9952-2843A8741873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106" name="TextBox 50">
              <a:extLst>
                <a:ext uri="{FF2B5EF4-FFF2-40B4-BE49-F238E27FC236}">
                  <a16:creationId xmlns:a16="http://schemas.microsoft.com/office/drawing/2014/main" id="{E7747C0A-762C-4308-A948-E28ED76E4F05}"/>
                </a:ext>
              </a:extLst>
            </p:cNvPr>
            <p:cNvSpPr txBox="1"/>
            <p:nvPr/>
          </p:nvSpPr>
          <p:spPr>
            <a:xfrm>
              <a:off x="3181068" y="4168392"/>
              <a:ext cx="359563" cy="8079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normAutofit/>
            </a:bodyPr>
            <a:lstStyle/>
            <a:p>
              <a:pPr algn="ctr"/>
              <a:endParaRPr lang="pt-PT" altLang="pt-PT" sz="700" b="1" err="1">
                <a:latin typeface="Montserrat"/>
                <a:ea typeface="Montserrat"/>
              </a:endParaRPr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B02BFE7C-068F-E01F-E437-E7C1770799B5}"/>
              </a:ext>
            </a:extLst>
          </p:cNvPr>
          <p:cNvSpPr/>
          <p:nvPr/>
        </p:nvSpPr>
        <p:spPr>
          <a:xfrm>
            <a:off x="437323" y="106018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FB8CCD1-3560-1559-0C0D-679717981625}"/>
              </a:ext>
            </a:extLst>
          </p:cNvPr>
          <p:cNvSpPr/>
          <p:nvPr/>
        </p:nvSpPr>
        <p:spPr>
          <a:xfrm>
            <a:off x="716742" y="541088"/>
            <a:ext cx="1722783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7DC173-FE2D-35E6-E540-983EA2269BA8}"/>
              </a:ext>
            </a:extLst>
          </p:cNvPr>
          <p:cNvSpPr/>
          <p:nvPr/>
        </p:nvSpPr>
        <p:spPr>
          <a:xfrm>
            <a:off x="920402" y="172154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40">
            <a:extLst>
              <a:ext uri="{FF2B5EF4-FFF2-40B4-BE49-F238E27FC236}">
                <a16:creationId xmlns:a16="http://schemas.microsoft.com/office/drawing/2014/main" id="{0DB85447-17E2-22C9-0287-0E1A1D110B6F}"/>
              </a:ext>
            </a:extLst>
          </p:cNvPr>
          <p:cNvSpPr txBox="1"/>
          <p:nvPr/>
        </p:nvSpPr>
        <p:spPr>
          <a:xfrm>
            <a:off x="8135013" y="2941295"/>
            <a:ext cx="1920712" cy="374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algn="ctr"/>
            <a:r>
              <a:rPr lang="pt-PT" altLang="pt-PT" sz="2000">
                <a:latin typeface="Montserrat"/>
              </a:rPr>
              <a:t>Conclusão</a:t>
            </a:r>
            <a:endParaRPr lang="pt-BR" sz="2000">
              <a:latin typeface="Montserrat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E918664F-8BDC-CE13-1343-C36B95FC454A}"/>
              </a:ext>
            </a:extLst>
          </p:cNvPr>
          <p:cNvSpPr txBox="1"/>
          <p:nvPr/>
        </p:nvSpPr>
        <p:spPr>
          <a:xfrm>
            <a:off x="5993107" y="4366522"/>
            <a:ext cx="5861420" cy="194316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pt-BR" sz="2000">
                <a:solidFill>
                  <a:srgbClr val="000000"/>
                </a:solidFill>
                <a:latin typeface="Montserrat"/>
                <a:ea typeface="思源黑体"/>
                <a:cs typeface="Calibri"/>
              </a:rPr>
              <a:t>Apesar de estipulamos um prazo para entrega do trabalho, na entrega do site, o cliente pediu que acrescentássemos mais informações de modo que a entrega fosse postergada. </a:t>
            </a:r>
            <a:endParaRPr lang="pt-BR" sz="1800">
              <a:solidFill>
                <a:srgbClr val="000000"/>
              </a:solidFill>
              <a:latin typeface="Montserrat"/>
              <a:ea typeface="思源黑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730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316204" y="7668092"/>
            <a:ext cx="984793" cy="20010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PT" altLang="pt-PT" sz="700">
                <a:latin typeface="Montserrat"/>
                <a:ea typeface="Montserrat"/>
                <a:sym typeface="思源黑体" panose="020B0400000000000000" pitchFamily="34" charset="-122"/>
              </a:rPr>
              <a:t>símbolo de atraso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5CD4B0F-A3F6-FCA4-B2BA-85E093939D75}"/>
              </a:ext>
            </a:extLst>
          </p:cNvPr>
          <p:cNvSpPr/>
          <p:nvPr/>
        </p:nvSpPr>
        <p:spPr>
          <a:xfrm>
            <a:off x="417194" y="114645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490383D-4414-FF7D-EE8D-C29A20FA37BE}"/>
              </a:ext>
            </a:extLst>
          </p:cNvPr>
          <p:cNvSpPr/>
          <p:nvPr/>
        </p:nvSpPr>
        <p:spPr>
          <a:xfrm>
            <a:off x="690363" y="172154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6B4AC4-EDD2-E15B-760A-655072FCBC99}"/>
              </a:ext>
            </a:extLst>
          </p:cNvPr>
          <p:cNvSpPr txBox="1"/>
          <p:nvPr/>
        </p:nvSpPr>
        <p:spPr>
          <a:xfrm>
            <a:off x="689474" y="26933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>
                <a:latin typeface="Montserrat"/>
              </a:rPr>
              <a:t>Referências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0F964CD-06D9-01C9-FF95-1113A0826CA9}"/>
              </a:ext>
            </a:extLst>
          </p:cNvPr>
          <p:cNvSpPr txBox="1"/>
          <p:nvPr/>
        </p:nvSpPr>
        <p:spPr>
          <a:xfrm>
            <a:off x="690752" y="1331662"/>
            <a:ext cx="1099580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Montserrat"/>
                <a:ea typeface="+mn-lt"/>
                <a:cs typeface="+mn-lt"/>
              </a:rPr>
              <a:t>KLOTTER, Philip. </a:t>
            </a:r>
            <a:r>
              <a:rPr lang="pt-BR" b="1">
                <a:latin typeface="Montserrat"/>
                <a:ea typeface="+mn-lt"/>
                <a:cs typeface="+mn-lt"/>
              </a:rPr>
              <a:t>Princípios de marketing.</a:t>
            </a:r>
            <a:r>
              <a:rPr lang="pt-BR">
                <a:latin typeface="Montserrat"/>
              </a:rPr>
              <a:t> Livros Técnicos e Científicos; 7ª edição (1 janeiro 1999)</a:t>
            </a:r>
            <a:r>
              <a:rPr lang="pt-BR">
                <a:latin typeface="Montserrat"/>
                <a:ea typeface="+mn-lt"/>
                <a:cs typeface="+mn-lt"/>
              </a:rPr>
              <a:t> 528 p.</a:t>
            </a:r>
          </a:p>
          <a:p>
            <a:endParaRPr lang="pt-BR">
              <a:latin typeface="Montserrat"/>
              <a:ea typeface="+mn-lt"/>
              <a:cs typeface="+mn-lt"/>
            </a:endParaRPr>
          </a:p>
          <a:p>
            <a:r>
              <a:rPr lang="pt-BR" err="1">
                <a:latin typeface="Montserrat"/>
                <a:ea typeface="+mn-lt"/>
                <a:cs typeface="+mn-lt"/>
              </a:rPr>
              <a:t>Learn</a:t>
            </a:r>
            <a:r>
              <a:rPr lang="pt-BR">
                <a:latin typeface="Montserrat"/>
                <a:ea typeface="+mn-lt"/>
                <a:cs typeface="+mn-lt"/>
              </a:rPr>
              <a:t> </a:t>
            </a:r>
            <a:r>
              <a:rPr lang="pt-BR" err="1">
                <a:latin typeface="Montserrat"/>
                <a:ea typeface="+mn-lt"/>
                <a:cs typeface="+mn-lt"/>
              </a:rPr>
              <a:t>to</a:t>
            </a:r>
            <a:r>
              <a:rPr lang="pt-BR">
                <a:latin typeface="Montserrat"/>
                <a:ea typeface="+mn-lt"/>
                <a:cs typeface="+mn-lt"/>
              </a:rPr>
              <a:t> </a:t>
            </a:r>
            <a:r>
              <a:rPr lang="pt-BR" err="1">
                <a:latin typeface="Montserrat"/>
                <a:ea typeface="+mn-lt"/>
                <a:cs typeface="+mn-lt"/>
              </a:rPr>
              <a:t>code</a:t>
            </a:r>
            <a:r>
              <a:rPr lang="pt-BR">
                <a:latin typeface="Montserrat"/>
                <a:ea typeface="+mn-lt"/>
                <a:cs typeface="+mn-lt"/>
              </a:rPr>
              <a:t>. W3school 2023. Disponível em:  </a:t>
            </a:r>
            <a:r>
              <a:rPr lang="pt-BR">
                <a:ea typeface="+mn-lt"/>
                <a:cs typeface="+mn-lt"/>
                <a:hlinkClick r:id="rId3"/>
              </a:rPr>
              <a:t>https://www.w3schools.com/</a:t>
            </a:r>
            <a:r>
              <a:rPr lang="pt-BR">
                <a:ea typeface="+mn-lt"/>
                <a:cs typeface="+mn-lt"/>
              </a:rPr>
              <a:t>  Acesso em: 04 de dezembro 2023.</a:t>
            </a:r>
          </a:p>
          <a:p>
            <a:endParaRPr lang="pt-BR">
              <a:latin typeface="Calibri"/>
              <a:ea typeface="+mn-lt"/>
              <a:cs typeface="+mn-lt"/>
            </a:endParaRPr>
          </a:p>
          <a:p>
            <a:r>
              <a:rPr lang="pt-BR">
                <a:latin typeface="Calibri"/>
                <a:ea typeface="+mn-lt"/>
                <a:cs typeface="+mn-lt"/>
              </a:rPr>
              <a:t>Curso em </a:t>
            </a:r>
            <a:r>
              <a:rPr lang="pt-BR" err="1">
                <a:latin typeface="Calibri"/>
                <a:ea typeface="+mn-lt"/>
                <a:cs typeface="+mn-lt"/>
              </a:rPr>
              <a:t>Video</a:t>
            </a:r>
            <a:r>
              <a:rPr lang="pt-BR">
                <a:latin typeface="Calibri"/>
                <a:ea typeface="+mn-lt"/>
                <a:cs typeface="+mn-lt"/>
              </a:rPr>
              <a:t> 2023. Disponível em: </a:t>
            </a:r>
            <a:r>
              <a:rPr lang="pt-BR">
                <a:ea typeface="+mn-lt"/>
                <a:cs typeface="+mn-lt"/>
                <a:hlinkClick r:id="rId4"/>
              </a:rPr>
              <a:t>https://www.cursoemvideo.com/cursos/#google_vignette</a:t>
            </a:r>
            <a:r>
              <a:rPr lang="pt-BR">
                <a:ea typeface="+mn-lt"/>
                <a:cs typeface="+mn-lt"/>
              </a:rPr>
              <a:t> Acesso em: 05 de dezembro de 2023.</a:t>
            </a:r>
          </a:p>
          <a:p>
            <a:endParaRPr lang="pt-BR">
              <a:latin typeface="Calibri"/>
              <a:ea typeface="+mn-lt"/>
              <a:cs typeface="+mn-lt"/>
            </a:endParaRPr>
          </a:p>
          <a:p>
            <a:r>
              <a:rPr lang="pt-BR" err="1">
                <a:latin typeface="Calibri"/>
                <a:ea typeface="+mn-lt"/>
                <a:cs typeface="+mn-lt"/>
              </a:rPr>
              <a:t>Flexbox</a:t>
            </a:r>
            <a:r>
              <a:rPr lang="pt-BR">
                <a:latin typeface="Calibri"/>
                <a:ea typeface="+mn-lt"/>
                <a:cs typeface="+mn-lt"/>
              </a:rPr>
              <a:t> </a:t>
            </a:r>
            <a:r>
              <a:rPr lang="pt-BR" err="1">
                <a:latin typeface="Calibri"/>
                <a:ea typeface="+mn-lt"/>
                <a:cs typeface="+mn-lt"/>
              </a:rPr>
              <a:t>Froggy</a:t>
            </a:r>
            <a:r>
              <a:rPr lang="pt-BR">
                <a:latin typeface="Calibri"/>
                <a:ea typeface="+mn-lt"/>
                <a:cs typeface="+mn-lt"/>
              </a:rPr>
              <a:t> 2023. Disponível em: </a:t>
            </a:r>
            <a:r>
              <a:rPr lang="pt-BR">
                <a:ea typeface="+mn-lt"/>
                <a:cs typeface="+mn-lt"/>
                <a:hlinkClick r:id="rId5"/>
              </a:rPr>
              <a:t>https://flexboxfroggy.com/</a:t>
            </a:r>
            <a:r>
              <a:rPr lang="pt-BR">
                <a:ea typeface="+mn-lt"/>
                <a:cs typeface="+mn-lt"/>
              </a:rPr>
              <a:t> Acesso em: 30 de novembro de 2023.</a:t>
            </a:r>
          </a:p>
          <a:p>
            <a:endParaRPr lang="pt-BR">
              <a:latin typeface="Calibri"/>
              <a:ea typeface="+mn-lt"/>
              <a:cs typeface="+mn-lt"/>
            </a:endParaRPr>
          </a:p>
          <a:p>
            <a:endParaRPr lang="pt-BR">
              <a:latin typeface="Calibri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86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00FF6FE5-4910-4D64-8226-4EC8FB41B54F}"/>
              </a:ext>
            </a:extLst>
          </p:cNvPr>
          <p:cNvCxnSpPr>
            <a:cxnSpLocks/>
          </p:cNvCxnSpPr>
          <p:nvPr/>
        </p:nvCxnSpPr>
        <p:spPr>
          <a:xfrm flipV="1">
            <a:off x="9339040" y="4282293"/>
            <a:ext cx="1304516" cy="97154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EEDC7381-C02C-4397-BEDA-C5B6812F1F3D}"/>
              </a:ext>
            </a:extLst>
          </p:cNvPr>
          <p:cNvCxnSpPr>
            <a:cxnSpLocks/>
          </p:cNvCxnSpPr>
          <p:nvPr/>
        </p:nvCxnSpPr>
        <p:spPr>
          <a:xfrm rot="-6300000" flipV="1">
            <a:off x="7496386" y="4367811"/>
            <a:ext cx="1304516" cy="97154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5110DD82-B5BD-4741-9491-04A93CB0E19F}"/>
              </a:ext>
            </a:extLst>
          </p:cNvPr>
          <p:cNvCxnSpPr>
            <a:cxnSpLocks/>
          </p:cNvCxnSpPr>
          <p:nvPr/>
        </p:nvCxnSpPr>
        <p:spPr>
          <a:xfrm rot="-6300000" flipV="1">
            <a:off x="3699721" y="4330078"/>
            <a:ext cx="1304516" cy="97154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7D2AFB7A-2247-477E-8946-FFE41376718B}"/>
              </a:ext>
            </a:extLst>
          </p:cNvPr>
          <p:cNvCxnSpPr>
            <a:cxnSpLocks/>
          </p:cNvCxnSpPr>
          <p:nvPr/>
        </p:nvCxnSpPr>
        <p:spPr>
          <a:xfrm flipV="1">
            <a:off x="5617499" y="4262201"/>
            <a:ext cx="1304516" cy="97154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22C78860-6FB5-4C66-9419-DADEB80F097B}"/>
              </a:ext>
            </a:extLst>
          </p:cNvPr>
          <p:cNvCxnSpPr>
            <a:cxnSpLocks/>
          </p:cNvCxnSpPr>
          <p:nvPr/>
        </p:nvCxnSpPr>
        <p:spPr>
          <a:xfrm flipV="1">
            <a:off x="1766646" y="4295942"/>
            <a:ext cx="1304516" cy="97154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244900" y="-1092031"/>
            <a:ext cx="3820894" cy="3820890"/>
            <a:chOff x="2894659" y="1465288"/>
            <a:chExt cx="1727827" cy="1727827"/>
          </a:xfrm>
        </p:grpSpPr>
        <p:grpSp>
          <p:nvGrpSpPr>
            <p:cNvPr id="3" name="组合 2"/>
            <p:cNvGrpSpPr/>
            <p:nvPr/>
          </p:nvGrpSpPr>
          <p:grpSpPr>
            <a:xfrm rot="1771504">
              <a:off x="2914532" y="1485269"/>
              <a:ext cx="1688083" cy="1687866"/>
              <a:chOff x="1827622" y="1343919"/>
              <a:chExt cx="2304000" cy="23040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1400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1400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E718B07F-C929-40F4-9346-6EF1124868F4}"/>
                  </a:ext>
                </a:extLst>
              </p:cNvPr>
              <p:cNvSpPr/>
              <p:nvPr/>
            </p:nvSpPr>
            <p:spPr>
              <a:xfrm>
                <a:off x="2224999" y="1710542"/>
                <a:ext cx="1521970" cy="1521969"/>
              </a:xfrm>
              <a:prstGeom prst="ellipse">
                <a:avLst/>
              </a:prstGeom>
              <a:solidFill>
                <a:srgbClr val="002060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342900">
                  <a:srgbClr val="95521F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1400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4" name="流程图: 联系 3"/>
            <p:cNvSpPr/>
            <p:nvPr/>
          </p:nvSpPr>
          <p:spPr>
            <a:xfrm>
              <a:off x="2894659" y="1465288"/>
              <a:ext cx="1727827" cy="1727827"/>
            </a:xfrm>
            <a:prstGeom prst="flowChartConnector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1771504">
            <a:off x="4888513" y="2085407"/>
            <a:ext cx="362992" cy="362945"/>
            <a:chOff x="1827622" y="1343919"/>
            <a:chExt cx="2304000" cy="2304000"/>
          </a:xfrm>
        </p:grpSpPr>
        <p:sp>
          <p:nvSpPr>
            <p:cNvPr id="8" name="椭圆 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1771504">
            <a:off x="7875156" y="1523954"/>
            <a:ext cx="362992" cy="362945"/>
            <a:chOff x="1827622" y="1343919"/>
            <a:chExt cx="2304000" cy="2304000"/>
          </a:xfrm>
        </p:grpSpPr>
        <p:sp>
          <p:nvSpPr>
            <p:cNvPr id="11" name="椭圆 1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771504">
            <a:off x="5842231" y="2387319"/>
            <a:ext cx="289109" cy="289072"/>
            <a:chOff x="1827622" y="1343919"/>
            <a:chExt cx="2304000" cy="2304000"/>
          </a:xfrm>
        </p:grpSpPr>
        <p:sp>
          <p:nvSpPr>
            <p:cNvPr id="14" name="椭圆 1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1771504">
            <a:off x="6380630" y="2212825"/>
            <a:ext cx="536332" cy="536263"/>
            <a:chOff x="1827622" y="1343919"/>
            <a:chExt cx="2304000" cy="2304000"/>
          </a:xfrm>
        </p:grpSpPr>
        <p:sp>
          <p:nvSpPr>
            <p:cNvPr id="17" name="椭圆 16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1771504">
            <a:off x="3489693" y="1556442"/>
            <a:ext cx="221520" cy="221492"/>
            <a:chOff x="1827622" y="1343919"/>
            <a:chExt cx="2304000" cy="2304000"/>
          </a:xfrm>
        </p:grpSpPr>
        <p:sp>
          <p:nvSpPr>
            <p:cNvPr id="20" name="椭圆 19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771504">
            <a:off x="5298230" y="2625493"/>
            <a:ext cx="270357" cy="270323"/>
            <a:chOff x="1827622" y="1343919"/>
            <a:chExt cx="2304000" cy="2304000"/>
          </a:xfrm>
        </p:grpSpPr>
        <p:sp>
          <p:nvSpPr>
            <p:cNvPr id="23" name="椭圆 22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477286" y="514290"/>
            <a:ext cx="1454315" cy="579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PT" altLang="pt-PT" sz="3200">
                <a:solidFill>
                  <a:schemeClr val="bg1"/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Índice</a:t>
            </a:r>
          </a:p>
        </p:txBody>
      </p:sp>
      <p:sp>
        <p:nvSpPr>
          <p:cNvPr id="27" name="TextBox 127"/>
          <p:cNvSpPr txBox="1"/>
          <p:nvPr/>
        </p:nvSpPr>
        <p:spPr>
          <a:xfrm>
            <a:off x="782743" y="5970771"/>
            <a:ext cx="1687478" cy="4736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1219170">
              <a:defRPr/>
            </a:pPr>
            <a:r>
              <a:rPr lang="pt-PT" altLang="pt-PT" sz="2000" kern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Introdução</a:t>
            </a:r>
          </a:p>
        </p:txBody>
      </p:sp>
      <p:sp>
        <p:nvSpPr>
          <p:cNvPr id="31" name="TextBox 131"/>
          <p:cNvSpPr txBox="1"/>
          <p:nvPr/>
        </p:nvSpPr>
        <p:spPr>
          <a:xfrm>
            <a:off x="2666249" y="3126658"/>
            <a:ext cx="1413723" cy="5349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pt-BR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思源黑体" panose="020B0400000000000000" pitchFamily="34" charset="-122"/>
                <a:sym typeface="思源黑体" panose="020B0400000000000000" pitchFamily="34" charset="-122"/>
              </a:rPr>
              <a:t>Objetivos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4" name="TextBox 134"/>
          <p:cNvSpPr txBox="1"/>
          <p:nvPr/>
        </p:nvSpPr>
        <p:spPr>
          <a:xfrm>
            <a:off x="4079972" y="5918157"/>
            <a:ext cx="2399420" cy="39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pt-PT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Montserrat"/>
                <a:ea typeface="思源黑体" panose="020B0400000000000000" pitchFamily="34" charset="-122"/>
                <a:sym typeface="思源黑体" panose="020B0400000000000000" pitchFamily="34" charset="-122"/>
              </a:rPr>
              <a:t>Fundamentação</a:t>
            </a:r>
            <a:endParaRPr lang="zh-CN" altLang="en-US" sz="2000">
              <a:solidFill>
                <a:prstClr val="black">
                  <a:lumMod val="75000"/>
                  <a:lumOff val="25000"/>
                </a:prstClr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7" name="TextBox 137"/>
          <p:cNvSpPr txBox="1"/>
          <p:nvPr/>
        </p:nvSpPr>
        <p:spPr>
          <a:xfrm>
            <a:off x="6082762" y="2879824"/>
            <a:ext cx="2228424" cy="74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pt-PT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Montserrat"/>
                <a:ea typeface="思源黑体" panose="020B0400000000000000" pitchFamily="34" charset="-122"/>
                <a:sym typeface="思源黑体" panose="020B0400000000000000" pitchFamily="34" charset="-122"/>
              </a:rPr>
              <a:t>Materiais e Metodos </a:t>
            </a:r>
            <a:endParaRPr lang="zh-CN" altLang="en-US" sz="2000">
              <a:solidFill>
                <a:prstClr val="black">
                  <a:lumMod val="75000"/>
                  <a:lumOff val="25000"/>
                </a:prstClr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0" name="TextBox 140"/>
          <p:cNvSpPr txBox="1"/>
          <p:nvPr/>
        </p:nvSpPr>
        <p:spPr>
          <a:xfrm>
            <a:off x="7858341" y="5918157"/>
            <a:ext cx="2455981" cy="189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pt-PT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Montserrat"/>
                <a:ea typeface="思源黑体" panose="020B0400000000000000" pitchFamily="34" charset="-122"/>
                <a:sym typeface="思源黑体" panose="020B0400000000000000" pitchFamily="34" charset="-122"/>
              </a:rPr>
              <a:t>Desenvolvimento</a:t>
            </a:r>
            <a:endParaRPr lang="zh-CN" altLang="en-US" sz="2000">
              <a:solidFill>
                <a:prstClr val="black">
                  <a:lumMod val="75000"/>
                  <a:lumOff val="25000"/>
                </a:prstClr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581330" y="3554677"/>
            <a:ext cx="1197053" cy="1196899"/>
            <a:chOff x="5617859" y="1794728"/>
            <a:chExt cx="897790" cy="897674"/>
          </a:xfrm>
        </p:grpSpPr>
        <p:grpSp>
          <p:nvGrpSpPr>
            <p:cNvPr id="43" name="组合 42"/>
            <p:cNvGrpSpPr/>
            <p:nvPr/>
          </p:nvGrpSpPr>
          <p:grpSpPr>
            <a:xfrm>
              <a:off x="5617859" y="1794728"/>
              <a:ext cx="897790" cy="897674"/>
              <a:chOff x="1827622" y="1343919"/>
              <a:chExt cx="2304000" cy="23040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877478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44" name="TextBox 144"/>
            <p:cNvSpPr txBox="1"/>
            <p:nvPr/>
          </p:nvSpPr>
          <p:spPr>
            <a:xfrm>
              <a:off x="5700202" y="1932761"/>
              <a:ext cx="767088" cy="62324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1219170">
                <a:defRPr/>
              </a:pPr>
              <a:r>
                <a:rPr lang="pt-PT" altLang="pt-PT" sz="4800" kern="0">
                  <a:solidFill>
                    <a:schemeClr val="accent3"/>
                  </a:solidFill>
                  <a:latin typeface="Montserrat"/>
                  <a:ea typeface="Montserrat"/>
                  <a:sym typeface="思源黑体" panose="020B0400000000000000" pitchFamily="34" charset="-122"/>
                </a:rPr>
                <a:t>04</a:t>
              </a:r>
              <a:endParaRPr lang="zh-CN" altLang="en-US" sz="4800" kern="0">
                <a:solidFill>
                  <a:schemeClr val="accent3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438205" y="4754281"/>
            <a:ext cx="1197053" cy="1196899"/>
            <a:chOff x="7029433" y="2783700"/>
            <a:chExt cx="897790" cy="897674"/>
          </a:xfrm>
        </p:grpSpPr>
        <p:grpSp>
          <p:nvGrpSpPr>
            <p:cNvPr id="48" name="组合 47"/>
            <p:cNvGrpSpPr/>
            <p:nvPr/>
          </p:nvGrpSpPr>
          <p:grpSpPr>
            <a:xfrm>
              <a:off x="7029433" y="2783700"/>
              <a:ext cx="897790" cy="897674"/>
              <a:chOff x="1827622" y="1343919"/>
              <a:chExt cx="2304000" cy="2304000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chemeClr val="accent5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chemeClr val="accent5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49" name="TextBox 149"/>
            <p:cNvSpPr txBox="1"/>
            <p:nvPr/>
          </p:nvSpPr>
          <p:spPr>
            <a:xfrm>
              <a:off x="7120348" y="2920912"/>
              <a:ext cx="706127" cy="62324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1219170">
                <a:defRPr/>
              </a:pPr>
              <a:r>
                <a:rPr lang="pt-PT" altLang="pt-PT" sz="4800" kern="0">
                  <a:solidFill>
                    <a:schemeClr val="accent5"/>
                  </a:solidFill>
                  <a:latin typeface="Montserrat"/>
                  <a:ea typeface="Montserrat"/>
                  <a:sym typeface="思源黑体" panose="020B0400000000000000" pitchFamily="34" charset="-122"/>
                </a:rPr>
                <a:t>05</a:t>
              </a:r>
              <a:endParaRPr lang="zh-CN" altLang="en-US" sz="4800" kern="0">
                <a:solidFill>
                  <a:schemeClr val="accent5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635815" y="4722071"/>
            <a:ext cx="1197053" cy="1196899"/>
            <a:chOff x="4158723" y="2670274"/>
            <a:chExt cx="897790" cy="897674"/>
          </a:xfrm>
        </p:grpSpPr>
        <p:grpSp>
          <p:nvGrpSpPr>
            <p:cNvPr id="53" name="组合 52"/>
            <p:cNvGrpSpPr/>
            <p:nvPr/>
          </p:nvGrpSpPr>
          <p:grpSpPr>
            <a:xfrm>
              <a:off x="4158723" y="2670274"/>
              <a:ext cx="897790" cy="897674"/>
              <a:chOff x="1827622" y="1343919"/>
              <a:chExt cx="2304000" cy="230400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54" name="TextBox 154"/>
            <p:cNvSpPr txBox="1"/>
            <p:nvPr/>
          </p:nvSpPr>
          <p:spPr>
            <a:xfrm>
              <a:off x="4256719" y="2823719"/>
              <a:ext cx="723090" cy="62324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1219170">
                <a:defRPr/>
              </a:pPr>
              <a:r>
                <a:rPr lang="pt-PT" altLang="pt-PT" sz="4800" kern="0">
                  <a:solidFill>
                    <a:schemeClr val="accent4">
                      <a:lumMod val="100000"/>
                    </a:schemeClr>
                  </a:solidFill>
                  <a:latin typeface="Montserrat"/>
                  <a:ea typeface="Montserrat"/>
                  <a:sym typeface="思源黑体" panose="020B0400000000000000" pitchFamily="34" charset="-122"/>
                </a:rPr>
                <a:t>03</a:t>
              </a:r>
              <a:endParaRPr lang="zh-CN" altLang="en-US" sz="4800" kern="0">
                <a:solidFill>
                  <a:schemeClr val="accent4">
                    <a:lumMod val="100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784886" y="3598621"/>
            <a:ext cx="1197053" cy="1196899"/>
            <a:chOff x="2770526" y="1827686"/>
            <a:chExt cx="897790" cy="897674"/>
          </a:xfrm>
        </p:grpSpPr>
        <p:grpSp>
          <p:nvGrpSpPr>
            <p:cNvPr id="58" name="组合 57"/>
            <p:cNvGrpSpPr/>
            <p:nvPr/>
          </p:nvGrpSpPr>
          <p:grpSpPr>
            <a:xfrm>
              <a:off x="2770526" y="1827686"/>
              <a:ext cx="897790" cy="897674"/>
              <a:chOff x="1827622" y="1343919"/>
              <a:chExt cx="2304000" cy="2304000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59" name="TextBox 159"/>
            <p:cNvSpPr txBox="1"/>
            <p:nvPr/>
          </p:nvSpPr>
          <p:spPr>
            <a:xfrm>
              <a:off x="2857748" y="1949370"/>
              <a:ext cx="727422" cy="62324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1219170">
                <a:defRPr/>
              </a:pPr>
              <a:r>
                <a:rPr lang="pt-PT" altLang="pt-PT" sz="4800" kern="0">
                  <a:solidFill>
                    <a:schemeClr val="accent4"/>
                  </a:solidFill>
                  <a:latin typeface="Montserrat"/>
                  <a:ea typeface="Montserrat"/>
                  <a:sym typeface="思源黑体" panose="020B0400000000000000" pitchFamily="34" charset="-122"/>
                </a:rPr>
                <a:t>02</a:t>
              </a:r>
              <a:endParaRPr lang="zh-CN" altLang="en-US" sz="4800" kern="0">
                <a:solidFill>
                  <a:schemeClr val="accent4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018295" y="4747972"/>
            <a:ext cx="1197053" cy="1196898"/>
            <a:chOff x="1445583" y="2689700"/>
            <a:chExt cx="897790" cy="897674"/>
          </a:xfrm>
        </p:grpSpPr>
        <p:grpSp>
          <p:nvGrpSpPr>
            <p:cNvPr id="63" name="组合 62"/>
            <p:cNvGrpSpPr/>
            <p:nvPr/>
          </p:nvGrpSpPr>
          <p:grpSpPr>
            <a:xfrm>
              <a:off x="1445583" y="2689700"/>
              <a:ext cx="897790" cy="897674"/>
              <a:chOff x="1827622" y="1343919"/>
              <a:chExt cx="2304000" cy="2304000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64" name="TextBox 164"/>
            <p:cNvSpPr txBox="1"/>
            <p:nvPr/>
          </p:nvSpPr>
          <p:spPr>
            <a:xfrm>
              <a:off x="1561738" y="2815371"/>
              <a:ext cx="750059" cy="62324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1219170">
                <a:defRPr/>
              </a:pPr>
              <a:r>
                <a:rPr lang="pt-PT" altLang="pt-PT" sz="4800" kern="0">
                  <a:solidFill>
                    <a:schemeClr val="accent3"/>
                  </a:solidFill>
                  <a:latin typeface="Montserrat"/>
                  <a:ea typeface="Montserrat"/>
                  <a:sym typeface="思源黑体" panose="020B0400000000000000" pitchFamily="34" charset="-122"/>
                </a:rPr>
                <a:t>01</a:t>
              </a:r>
              <a:endParaRPr lang="zh-CN" altLang="en-US" sz="4800" kern="0">
                <a:solidFill>
                  <a:schemeClr val="accent3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CFFA97F-42C3-43BF-B9DB-219D2F19B353}"/>
              </a:ext>
            </a:extLst>
          </p:cNvPr>
          <p:cNvGrpSpPr/>
          <p:nvPr/>
        </p:nvGrpSpPr>
        <p:grpSpPr>
          <a:xfrm rot="1771504">
            <a:off x="4226925" y="1401398"/>
            <a:ext cx="660316" cy="660233"/>
            <a:chOff x="1827622" y="1343919"/>
            <a:chExt cx="2304000" cy="2304000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FA82415-DBCB-4E44-BAEF-ED72C414D25B}"/>
                </a:ext>
              </a:extLst>
            </p:cNvPr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1EB6BA7-4407-476C-BC10-F9649E75E537}"/>
                </a:ext>
              </a:extLst>
            </p:cNvPr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8B1127B-65BE-4C82-8C5E-2096ECFB48AE}"/>
              </a:ext>
            </a:extLst>
          </p:cNvPr>
          <p:cNvGrpSpPr/>
          <p:nvPr/>
        </p:nvGrpSpPr>
        <p:grpSpPr>
          <a:xfrm rot="1771504">
            <a:off x="8255638" y="1670300"/>
            <a:ext cx="676624" cy="676536"/>
            <a:chOff x="1827622" y="1343919"/>
            <a:chExt cx="2304000" cy="2304000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5175372A-3577-4569-A2E4-4A71F1C40CC1}"/>
                </a:ext>
              </a:extLst>
            </p:cNvPr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58D82935-D45D-4396-86D4-BC0734F9A10B}"/>
                </a:ext>
              </a:extLst>
            </p:cNvPr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4C03493-09DE-48D2-BF9C-9AA74405D5E6}"/>
              </a:ext>
            </a:extLst>
          </p:cNvPr>
          <p:cNvGrpSpPr/>
          <p:nvPr/>
        </p:nvGrpSpPr>
        <p:grpSpPr>
          <a:xfrm rot="1771504">
            <a:off x="7232314" y="1757894"/>
            <a:ext cx="289109" cy="289072"/>
            <a:chOff x="1827622" y="1343919"/>
            <a:chExt cx="2304000" cy="2304000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41088B72-C3F8-49C5-AC56-C6398F54A2D7}"/>
                </a:ext>
              </a:extLst>
            </p:cNvPr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9D68446-3EEE-43CC-85DC-B28D43C973FD}"/>
                </a:ext>
              </a:extLst>
            </p:cNvPr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E58CC46-811B-4CD3-9433-DFD46E1441A9}"/>
              </a:ext>
            </a:extLst>
          </p:cNvPr>
          <p:cNvGrpSpPr/>
          <p:nvPr/>
        </p:nvGrpSpPr>
        <p:grpSpPr>
          <a:xfrm rot="1771504">
            <a:off x="9223346" y="1470064"/>
            <a:ext cx="289109" cy="289072"/>
            <a:chOff x="1827622" y="1343919"/>
            <a:chExt cx="2304000" cy="230400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A8A35AF7-8DAB-4C31-8202-B2B360728F2A}"/>
                </a:ext>
              </a:extLst>
            </p:cNvPr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1F0B91C-2B6A-4269-AAB9-709E355034D1}"/>
                </a:ext>
              </a:extLst>
            </p:cNvPr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26F340B-EDD8-4CEF-865A-83B788F33737}"/>
              </a:ext>
            </a:extLst>
          </p:cNvPr>
          <p:cNvGrpSpPr/>
          <p:nvPr/>
        </p:nvGrpSpPr>
        <p:grpSpPr>
          <a:xfrm rot="1771504">
            <a:off x="2453663" y="1568708"/>
            <a:ext cx="289109" cy="289072"/>
            <a:chOff x="1827622" y="1343919"/>
            <a:chExt cx="2304000" cy="230400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08C7438-08CD-4D24-8904-D843954E9803}"/>
                </a:ext>
              </a:extLst>
            </p:cNvPr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F8765B6A-90D8-4CA3-8044-C75AFD351DB4}"/>
                </a:ext>
              </a:extLst>
            </p:cNvPr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BF6074D-1BDE-4252-8D2B-BC7D994A092E}"/>
              </a:ext>
            </a:extLst>
          </p:cNvPr>
          <p:cNvGrpSpPr/>
          <p:nvPr/>
        </p:nvGrpSpPr>
        <p:grpSpPr>
          <a:xfrm rot="1771504">
            <a:off x="3387028" y="1968670"/>
            <a:ext cx="289109" cy="289072"/>
            <a:chOff x="1827622" y="1343919"/>
            <a:chExt cx="2304000" cy="230400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FB181AA0-AA4B-44A7-92F0-83848BB5BED4}"/>
                </a:ext>
              </a:extLst>
            </p:cNvPr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ADEEDAE7-000E-4D03-B173-CB0280D472DF}"/>
                </a:ext>
              </a:extLst>
            </p:cNvPr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5" name="组合 41">
            <a:extLst>
              <a:ext uri="{FF2B5EF4-FFF2-40B4-BE49-F238E27FC236}">
                <a16:creationId xmlns:a16="http://schemas.microsoft.com/office/drawing/2014/main" id="{C0650EE8-9606-4308-98EF-48411CAF4ABA}"/>
              </a:ext>
            </a:extLst>
          </p:cNvPr>
          <p:cNvGrpSpPr/>
          <p:nvPr/>
        </p:nvGrpSpPr>
        <p:grpSpPr>
          <a:xfrm>
            <a:off x="10045029" y="3565420"/>
            <a:ext cx="1197053" cy="1196899"/>
            <a:chOff x="5617859" y="1794728"/>
            <a:chExt cx="897790" cy="897674"/>
          </a:xfrm>
        </p:grpSpPr>
        <p:grpSp>
          <p:nvGrpSpPr>
            <p:cNvPr id="96" name="组合 42">
              <a:extLst>
                <a:ext uri="{FF2B5EF4-FFF2-40B4-BE49-F238E27FC236}">
                  <a16:creationId xmlns:a16="http://schemas.microsoft.com/office/drawing/2014/main" id="{48A54B54-623B-460C-855F-6AEF51D5EF45}"/>
                </a:ext>
              </a:extLst>
            </p:cNvPr>
            <p:cNvGrpSpPr/>
            <p:nvPr/>
          </p:nvGrpSpPr>
          <p:grpSpPr>
            <a:xfrm>
              <a:off x="5617859" y="1794728"/>
              <a:ext cx="897790" cy="897674"/>
              <a:chOff x="1827622" y="1343919"/>
              <a:chExt cx="2304000" cy="2304000"/>
            </a:xfrm>
          </p:grpSpPr>
          <p:sp>
            <p:nvSpPr>
              <p:cNvPr id="98" name="椭圆 44">
                <a:extLst>
                  <a:ext uri="{FF2B5EF4-FFF2-40B4-BE49-F238E27FC236}">
                    <a16:creationId xmlns:a16="http://schemas.microsoft.com/office/drawing/2014/main" id="{CF85CE2A-3ED7-4EAD-8203-9FC65EF13150}"/>
                  </a:ext>
                </a:extLst>
              </p:cNvPr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9" name="椭圆 45">
                <a:extLst>
                  <a:ext uri="{FF2B5EF4-FFF2-40B4-BE49-F238E27FC236}">
                    <a16:creationId xmlns:a16="http://schemas.microsoft.com/office/drawing/2014/main" id="{1B6CE55D-7023-4D66-97D3-DB6986F7CF7A}"/>
                  </a:ext>
                </a:extLst>
              </p:cNvPr>
              <p:cNvSpPr/>
              <p:nvPr/>
            </p:nvSpPr>
            <p:spPr>
              <a:xfrm>
                <a:off x="1877478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97" name="TextBox 144">
              <a:extLst>
                <a:ext uri="{FF2B5EF4-FFF2-40B4-BE49-F238E27FC236}">
                  <a16:creationId xmlns:a16="http://schemas.microsoft.com/office/drawing/2014/main" id="{32D12659-588E-4E1A-9ED6-9D138900969E}"/>
                </a:ext>
              </a:extLst>
            </p:cNvPr>
            <p:cNvSpPr txBox="1"/>
            <p:nvPr/>
          </p:nvSpPr>
          <p:spPr>
            <a:xfrm>
              <a:off x="5700202" y="1932761"/>
              <a:ext cx="767088" cy="62324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1219170">
                <a:defRPr/>
              </a:pPr>
              <a:r>
                <a:rPr lang="pt-PT" altLang="pt-PT" sz="4800" kern="0">
                  <a:solidFill>
                    <a:schemeClr val="accent3"/>
                  </a:solidFill>
                  <a:latin typeface="Montserrat"/>
                  <a:ea typeface="Montserrat"/>
                  <a:sym typeface="思源黑体" panose="020B0400000000000000" pitchFamily="34" charset="-122"/>
                </a:rPr>
                <a:t>06</a:t>
              </a:r>
              <a:endParaRPr lang="zh-CN" altLang="en-US" sz="4800" kern="0">
                <a:solidFill>
                  <a:schemeClr val="accent3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100" name="TextBox 137">
            <a:extLst>
              <a:ext uri="{FF2B5EF4-FFF2-40B4-BE49-F238E27FC236}">
                <a16:creationId xmlns:a16="http://schemas.microsoft.com/office/drawing/2014/main" id="{0BE7791D-B8CC-430A-94D6-78A3F2D3B23D}"/>
              </a:ext>
            </a:extLst>
          </p:cNvPr>
          <p:cNvSpPr txBox="1"/>
          <p:nvPr/>
        </p:nvSpPr>
        <p:spPr>
          <a:xfrm>
            <a:off x="9552000" y="2862515"/>
            <a:ext cx="2228424" cy="74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pt-PT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Montserrat"/>
                <a:ea typeface="思源黑体" panose="020B0400000000000000" pitchFamily="34" charset="-122"/>
                <a:sym typeface="思源黑体" panose="020B0400000000000000" pitchFamily="34" charset="-122"/>
              </a:rPr>
              <a:t>Resultados e Conclusões</a:t>
            </a:r>
            <a:endParaRPr lang="zh-CN" altLang="en-US" sz="2000">
              <a:solidFill>
                <a:prstClr val="black">
                  <a:lumMod val="75000"/>
                  <a:lumOff val="25000"/>
                </a:prstClr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0991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ac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ac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ac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ac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64" presetID="2" presetClass="entr" presetSubtype="8" ac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2" ac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6" ac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6" ac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6" ac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6" ac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3980382" y="932723"/>
            <a:ext cx="4236001" cy="4400901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3643493" y="932723"/>
            <a:ext cx="5023504" cy="4400901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3118257" y="932723"/>
            <a:ext cx="5957076" cy="4400901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2565734" y="932723"/>
            <a:ext cx="7063708" cy="4400901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910013" y="932723"/>
            <a:ext cx="8375153" cy="4400901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1132037" y="932723"/>
            <a:ext cx="9931105" cy="4400901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75355" y="1260620"/>
            <a:ext cx="3441290" cy="3440842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zh-CN" altLang="en-US" sz="1333">
                <a:solidFill>
                  <a:srgbClr val="663A77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515D069-1832-458C-94B1-2E83C0367EEA}"/>
                </a:ext>
              </a:extLst>
            </p:cNvPr>
            <p:cNvSpPr/>
            <p:nvPr/>
          </p:nvSpPr>
          <p:spPr>
            <a:xfrm>
              <a:off x="2144277" y="1647505"/>
              <a:ext cx="1638031" cy="1638032"/>
            </a:xfrm>
            <a:prstGeom prst="ellipse">
              <a:avLst/>
            </a:prstGeom>
            <a:solidFill>
              <a:srgbClr val="002060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</a:ln>
            <a:effectLst>
              <a:innerShdw blurRad="342900">
                <a:srgbClr val="95521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5237887" y="5349962"/>
            <a:ext cx="2957440" cy="575315"/>
          </a:xfrm>
          <a:prstGeom prst="rect">
            <a:avLst/>
          </a:prstGeom>
          <a:noFill/>
        </p:spPr>
        <p:txBody>
          <a:bodyPr wrap="square" lIns="80625" tIns="40313" rIns="80625" bIns="40313" rtlCol="0">
            <a:noAutofit/>
          </a:bodyPr>
          <a:lstStyle/>
          <a:p>
            <a:pPr defTabSz="1219170">
              <a:defRPr/>
            </a:pPr>
            <a:r>
              <a:rPr lang="pt-PT" altLang="pt-PT" sz="2000" kern="0">
                <a:solidFill>
                  <a:schemeClr val="accent3"/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 A Empresa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B2977C-1B79-48C3-9F9F-BB674E705BF5}"/>
              </a:ext>
            </a:extLst>
          </p:cNvPr>
          <p:cNvSpPr/>
          <p:nvPr/>
        </p:nvSpPr>
        <p:spPr>
          <a:xfrm>
            <a:off x="5426613" y="2581917"/>
            <a:ext cx="1289994" cy="76944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 defTabSz="914377"/>
            <a:r>
              <a:rPr lang="pt-PT" altLang="pt-PT" sz="4400">
                <a:solidFill>
                  <a:schemeClr val="bg1"/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01</a:t>
            </a:r>
            <a:endParaRPr lang="zh-CN" altLang="en-US" sz="24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533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21"/>
          <p:cNvSpPr/>
          <p:nvPr/>
        </p:nvSpPr>
        <p:spPr>
          <a:xfrm>
            <a:off x="324499" y="2002478"/>
            <a:ext cx="2963409" cy="295810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>
              <a:solidFill>
                <a:srgbClr val="F16D63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8" name="标题 11"/>
          <p:cNvSpPr txBox="1"/>
          <p:nvPr/>
        </p:nvSpPr>
        <p:spPr>
          <a:xfrm>
            <a:off x="5679401" y="4286445"/>
            <a:ext cx="1203103" cy="28339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altLang="pt-PT" sz="1800" b="1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Nome:</a:t>
            </a:r>
          </a:p>
        </p:txBody>
      </p:sp>
      <p:sp>
        <p:nvSpPr>
          <p:cNvPr id="59" name="标题 11"/>
          <p:cNvSpPr txBox="1"/>
          <p:nvPr/>
        </p:nvSpPr>
        <p:spPr>
          <a:xfrm>
            <a:off x="5658686" y="4515610"/>
            <a:ext cx="2014887" cy="28339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zh-CN" sz="200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  <a:ea typeface="思源黑体" panose="020B0400000000000000" pitchFamily="34" charset="-122"/>
                <a:sym typeface="思源黑体" panose="020B0400000000000000" pitchFamily="34" charset="-122"/>
              </a:rPr>
              <a:t>Rio Patas Pet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Montserrat" panose="00000500000000000000" pitchFamily="2" charset="0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2" name="标题 11"/>
          <p:cNvSpPr txBox="1"/>
          <p:nvPr/>
        </p:nvSpPr>
        <p:spPr>
          <a:xfrm>
            <a:off x="5679399" y="4960579"/>
            <a:ext cx="1536748" cy="28339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altLang="pt-PT" sz="1700" b="1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História:</a:t>
            </a:r>
          </a:p>
        </p:txBody>
      </p:sp>
      <p:sp>
        <p:nvSpPr>
          <p:cNvPr id="63" name="标题 11"/>
          <p:cNvSpPr txBox="1"/>
          <p:nvPr/>
        </p:nvSpPr>
        <p:spPr>
          <a:xfrm>
            <a:off x="5679399" y="5158306"/>
            <a:ext cx="2937577" cy="81923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altLang="pt-PT" sz="2000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2000/ 2009</a:t>
            </a:r>
          </a:p>
        </p:txBody>
      </p:sp>
      <p:sp>
        <p:nvSpPr>
          <p:cNvPr id="64" name="标题 11"/>
          <p:cNvSpPr txBox="1"/>
          <p:nvPr/>
        </p:nvSpPr>
        <p:spPr>
          <a:xfrm>
            <a:off x="5679400" y="5603919"/>
            <a:ext cx="1536747" cy="28339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altLang="pt-PT" sz="1300" b="1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Posição atual:</a:t>
            </a:r>
          </a:p>
        </p:txBody>
      </p:sp>
      <p:sp>
        <p:nvSpPr>
          <p:cNvPr id="65" name="标题 11"/>
          <p:cNvSpPr txBox="1"/>
          <p:nvPr/>
        </p:nvSpPr>
        <p:spPr>
          <a:xfrm>
            <a:off x="5679398" y="5887314"/>
            <a:ext cx="2425133" cy="28339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altLang="pt-PT" sz="2000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Em crescimento</a:t>
            </a:r>
          </a:p>
        </p:txBody>
      </p:sp>
      <p:sp>
        <p:nvSpPr>
          <p:cNvPr id="71" name="Oval 21"/>
          <p:cNvSpPr/>
          <p:nvPr/>
        </p:nvSpPr>
        <p:spPr>
          <a:xfrm>
            <a:off x="3591260" y="1329417"/>
            <a:ext cx="2360146" cy="227229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>
              <a:solidFill>
                <a:srgbClr val="F16D63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88" name="Oval 21"/>
          <p:cNvSpPr/>
          <p:nvPr/>
        </p:nvSpPr>
        <p:spPr>
          <a:xfrm>
            <a:off x="6254759" y="1571089"/>
            <a:ext cx="2791664" cy="2689362"/>
          </a:xfrm>
          <a:prstGeom prst="ellipse">
            <a:avLst/>
          </a:prstGeom>
          <a:solidFill>
            <a:schemeClr val="accent4">
              <a:lumMod val="10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>
              <a:solidFill>
                <a:srgbClr val="F16D63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05" name="Oval 21"/>
          <p:cNvSpPr/>
          <p:nvPr/>
        </p:nvSpPr>
        <p:spPr>
          <a:xfrm>
            <a:off x="8521479" y="3378745"/>
            <a:ext cx="3140618" cy="2958101"/>
          </a:xfrm>
          <a:prstGeom prst="ellipse">
            <a:avLst/>
          </a:prstGeom>
          <a:solidFill>
            <a:schemeClr val="accent4">
              <a:lumMod val="10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>
              <a:solidFill>
                <a:srgbClr val="F16D63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6CB924BF-B6AE-4219-B670-270E79B98835}"/>
              </a:ext>
            </a:extLst>
          </p:cNvPr>
          <p:cNvCxnSpPr/>
          <p:nvPr/>
        </p:nvCxnSpPr>
        <p:spPr>
          <a:xfrm flipH="1">
            <a:off x="5406861" y="4248170"/>
            <a:ext cx="0" cy="21392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F7D1B979-DB29-45D1-95AC-863A7C98DC89}"/>
              </a:ext>
            </a:extLst>
          </p:cNvPr>
          <p:cNvSpPr/>
          <p:nvPr/>
        </p:nvSpPr>
        <p:spPr>
          <a:xfrm>
            <a:off x="437323" y="106018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A7DBE9A-430E-49DC-AD73-ED468323F0EF}"/>
              </a:ext>
            </a:extLst>
          </p:cNvPr>
          <p:cNvSpPr/>
          <p:nvPr/>
        </p:nvSpPr>
        <p:spPr>
          <a:xfrm>
            <a:off x="702365" y="569843"/>
            <a:ext cx="1722783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3B02E6-6E17-BFB9-45A3-9AF7AC3C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7542" y="1936262"/>
            <a:ext cx="2950235" cy="29998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 descr="Uma imagem contendo no interior, mesa, vista, homem&#10;&#10;Descrição gerada automaticamente">
            <a:extLst>
              <a:ext uri="{FF2B5EF4-FFF2-40B4-BE49-F238E27FC236}">
                <a16:creationId xmlns:a16="http://schemas.microsoft.com/office/drawing/2014/main" id="{907A1919-0104-BD71-A871-CB77005A1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41117" y="1281108"/>
            <a:ext cx="2274499" cy="23816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 descr="Uma imagem contendo no interior, livro, mesa, pequeno&#10;&#10;Descrição gerada automaticamente">
            <a:extLst>
              <a:ext uri="{FF2B5EF4-FFF2-40B4-BE49-F238E27FC236}">
                <a16:creationId xmlns:a16="http://schemas.microsoft.com/office/drawing/2014/main" id="{B313A6F1-6449-9C09-A7F3-A09E90376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58" y="1491553"/>
            <a:ext cx="2789252" cy="27920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6439A01-1FF8-38A2-FB0B-0A5EC16D3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5963" y="3374986"/>
            <a:ext cx="3128517" cy="29646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1807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8" grpId="0"/>
      <p:bldP spid="59" grpId="0"/>
      <p:bldP spid="62" grpId="0"/>
      <p:bldP spid="63" grpId="0"/>
      <p:bldP spid="64" grpId="0"/>
      <p:bldP spid="65" grpId="0"/>
      <p:bldP spid="71" grpId="0" animBg="1"/>
      <p:bldP spid="88" grpId="0" animBg="1"/>
      <p:bldP spid="10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3980382" y="932723"/>
            <a:ext cx="4236001" cy="4400901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3643493" y="932723"/>
            <a:ext cx="5023504" cy="4400901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3118257" y="932723"/>
            <a:ext cx="5957076" cy="4400901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2565734" y="932723"/>
            <a:ext cx="7063708" cy="4400901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910013" y="932723"/>
            <a:ext cx="8375153" cy="4400901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1132037" y="932723"/>
            <a:ext cx="9931105" cy="4400901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75355" y="1260620"/>
            <a:ext cx="3441290" cy="3440842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zh-CN" altLang="en-US" sz="1333">
                <a:solidFill>
                  <a:srgbClr val="663A77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515D069-1832-458C-94B1-2E83C0367EEA}"/>
                </a:ext>
              </a:extLst>
            </p:cNvPr>
            <p:cNvSpPr/>
            <p:nvPr/>
          </p:nvSpPr>
          <p:spPr>
            <a:xfrm>
              <a:off x="2144277" y="1647505"/>
              <a:ext cx="1638031" cy="1638032"/>
            </a:xfrm>
            <a:prstGeom prst="ellipse">
              <a:avLst/>
            </a:prstGeom>
            <a:solidFill>
              <a:srgbClr val="002060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</a:ln>
            <a:effectLst>
              <a:innerShdw blurRad="342900">
                <a:srgbClr val="95521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5426613" y="5349962"/>
            <a:ext cx="2957440" cy="575315"/>
          </a:xfrm>
          <a:prstGeom prst="rect">
            <a:avLst/>
          </a:prstGeom>
          <a:noFill/>
        </p:spPr>
        <p:txBody>
          <a:bodyPr wrap="square" lIns="80625" tIns="40313" rIns="80625" bIns="40313" rtlCol="0">
            <a:noAutofit/>
          </a:bodyPr>
          <a:lstStyle/>
          <a:p>
            <a:pPr defTabSz="1219170">
              <a:defRPr/>
            </a:pPr>
            <a:r>
              <a:rPr lang="pt-PT" altLang="pt-PT" sz="2000" kern="0">
                <a:solidFill>
                  <a:schemeClr val="accent3"/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 Objetivos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B2977C-1B79-48C3-9F9F-BB674E705BF5}"/>
              </a:ext>
            </a:extLst>
          </p:cNvPr>
          <p:cNvSpPr/>
          <p:nvPr/>
        </p:nvSpPr>
        <p:spPr>
          <a:xfrm>
            <a:off x="5426613" y="2581917"/>
            <a:ext cx="1289994" cy="76944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 defTabSz="914377"/>
            <a:r>
              <a:rPr lang="pt-PT" altLang="pt-PT" sz="4400">
                <a:solidFill>
                  <a:schemeClr val="bg1"/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02</a:t>
            </a:r>
            <a:endParaRPr lang="zh-CN" altLang="en-US" sz="24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571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7A9CF0-13EC-4C4F-ABC6-5B6D768D1AE7}"/>
              </a:ext>
            </a:extLst>
          </p:cNvPr>
          <p:cNvGrpSpPr/>
          <p:nvPr/>
        </p:nvGrpSpPr>
        <p:grpSpPr>
          <a:xfrm>
            <a:off x="1772388" y="1440104"/>
            <a:ext cx="3398425" cy="3749517"/>
            <a:chOff x="1349702" y="1746119"/>
            <a:chExt cx="1645146" cy="1936519"/>
          </a:xfrm>
        </p:grpSpPr>
        <p:sp>
          <p:nvSpPr>
            <p:cNvPr id="25" name="圆角矩形 82">
              <a:extLst>
                <a:ext uri="{FF2B5EF4-FFF2-40B4-BE49-F238E27FC236}">
                  <a16:creationId xmlns:a16="http://schemas.microsoft.com/office/drawing/2014/main" id="{EB8F2E14-EBEE-4041-B213-7D87C83AA18B}"/>
                </a:ext>
              </a:extLst>
            </p:cNvPr>
            <p:cNvSpPr/>
            <p:nvPr/>
          </p:nvSpPr>
          <p:spPr>
            <a:xfrm>
              <a:off x="1349702" y="1746119"/>
              <a:ext cx="1645146" cy="1936519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127000" dir="360000" sx="101000" sy="101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26" name="圆角矩形 83">
              <a:extLst>
                <a:ext uri="{FF2B5EF4-FFF2-40B4-BE49-F238E27FC236}">
                  <a16:creationId xmlns:a16="http://schemas.microsoft.com/office/drawing/2014/main" id="{124A46A8-53EC-4B2F-BF14-CC8BA0B5994C}"/>
                </a:ext>
              </a:extLst>
            </p:cNvPr>
            <p:cNvSpPr/>
            <p:nvPr/>
          </p:nvSpPr>
          <p:spPr>
            <a:xfrm>
              <a:off x="1373075" y="1762331"/>
              <a:ext cx="1598400" cy="1899758"/>
            </a:xfrm>
            <a:prstGeom prst="roundRect">
              <a:avLst/>
            </a:prstGeom>
            <a:gradFill>
              <a:gsLst>
                <a:gs pos="65000">
                  <a:srgbClr val="F0F0F0"/>
                </a:gs>
                <a:gs pos="27000">
                  <a:srgbClr val="FBFBFB"/>
                </a:gs>
                <a:gs pos="3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47" name="TextBox 104">
            <a:extLst>
              <a:ext uri="{FF2B5EF4-FFF2-40B4-BE49-F238E27FC236}">
                <a16:creationId xmlns:a16="http://schemas.microsoft.com/office/drawing/2014/main" id="{D39C610B-37E9-46F9-85D5-D579ACFC6F3F}"/>
              </a:ext>
            </a:extLst>
          </p:cNvPr>
          <p:cNvSpPr txBox="1"/>
          <p:nvPr/>
        </p:nvSpPr>
        <p:spPr>
          <a:xfrm>
            <a:off x="2287407" y="3493113"/>
            <a:ext cx="812071" cy="533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lnSpcReduction="10000"/>
          </a:bodyPr>
          <a:lstStyle/>
          <a:p>
            <a:r>
              <a:rPr lang="pt-PT" altLang="pt-PT" sz="700">
                <a:solidFill>
                  <a:schemeClr val="bg1"/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adicioar à</a:t>
            </a:r>
            <a:endParaRPr lang="en-US" altLang="zh-CN" sz="220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  <a:p>
            <a:r>
              <a:rPr lang="pt-PT" altLang="pt-PT" sz="1100">
                <a:solidFill>
                  <a:schemeClr val="bg1"/>
                </a:solidFill>
                <a:latin typeface="Montserrat"/>
                <a:ea typeface="Montserrat"/>
                <a:sym typeface="思源黑体" panose="020B0400000000000000" pitchFamily="34" charset="-122"/>
              </a:rPr>
              <a:t>contente</a:t>
            </a:r>
            <a:endParaRPr lang="zh-CN" altLang="en-US" sz="4200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655D9D4-685D-4AFE-A46A-FEDAAEF445BC}"/>
              </a:ext>
            </a:extLst>
          </p:cNvPr>
          <p:cNvGrpSpPr/>
          <p:nvPr/>
        </p:nvGrpSpPr>
        <p:grpSpPr>
          <a:xfrm>
            <a:off x="1874263" y="1674517"/>
            <a:ext cx="2870015" cy="2798767"/>
            <a:chOff x="1723798" y="1767672"/>
            <a:chExt cx="1918228" cy="1817234"/>
          </a:xfrm>
        </p:grpSpPr>
        <p:sp>
          <p:nvSpPr>
            <p:cNvPr id="78" name="TextBox 118">
              <a:extLst>
                <a:ext uri="{FF2B5EF4-FFF2-40B4-BE49-F238E27FC236}">
                  <a16:creationId xmlns:a16="http://schemas.microsoft.com/office/drawing/2014/main" id="{0FF87766-1472-4ABB-B5CD-5556EB3E18DF}"/>
                </a:ext>
              </a:extLst>
            </p:cNvPr>
            <p:cNvSpPr txBox="1"/>
            <p:nvPr/>
          </p:nvSpPr>
          <p:spPr>
            <a:xfrm>
              <a:off x="1764222" y="2056778"/>
              <a:ext cx="1877804" cy="1528128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normAutofit/>
            </a:bodyPr>
            <a:lstStyle/>
            <a:p>
              <a:pPr>
                <a:lnSpc>
                  <a:spcPct val="104000"/>
                </a:lnSpc>
              </a:pPr>
              <a:endParaRPr lang="pt-PT" altLang="pt-PT" sz="1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sym typeface="思源黑体" panose="020B0400000000000000" pitchFamily="34" charset="-122"/>
              </a:endParaRPr>
            </a:p>
          </p:txBody>
        </p:sp>
        <p:sp>
          <p:nvSpPr>
            <p:cNvPr id="79" name="TextBox 119">
              <a:extLst>
                <a:ext uri="{FF2B5EF4-FFF2-40B4-BE49-F238E27FC236}">
                  <a16:creationId xmlns:a16="http://schemas.microsoft.com/office/drawing/2014/main" id="{97B7561C-C7CE-40D7-BBB6-57FCF2BC9228}"/>
                </a:ext>
              </a:extLst>
            </p:cNvPr>
            <p:cNvSpPr txBox="1"/>
            <p:nvPr/>
          </p:nvSpPr>
          <p:spPr>
            <a:xfrm>
              <a:off x="1723798" y="1767672"/>
              <a:ext cx="1348709" cy="461132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PT" altLang="pt-P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/>
                  <a:ea typeface="Montserrat"/>
                  <a:cs typeface="华文黑体" pitchFamily="2" charset="-122"/>
                  <a:sym typeface="思源黑体" panose="020B0400000000000000" pitchFamily="34" charset="-122"/>
                </a:rPr>
                <a:t>Objetivo Geral</a:t>
              </a:r>
            </a:p>
          </p:txBody>
        </p: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5CE20CFD-3F50-4E67-977B-04110FF6FD4F}"/>
              </a:ext>
            </a:extLst>
          </p:cNvPr>
          <p:cNvSpPr/>
          <p:nvPr/>
        </p:nvSpPr>
        <p:spPr>
          <a:xfrm>
            <a:off x="437323" y="106018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1FBE5F20-177F-410E-A556-B4E3A1DE2800}"/>
              </a:ext>
            </a:extLst>
          </p:cNvPr>
          <p:cNvSpPr/>
          <p:nvPr/>
        </p:nvSpPr>
        <p:spPr>
          <a:xfrm>
            <a:off x="702365" y="569843"/>
            <a:ext cx="1722783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C55F6A-5371-567B-8A72-B22B49FD6A30}"/>
              </a:ext>
            </a:extLst>
          </p:cNvPr>
          <p:cNvSpPr txBox="1"/>
          <p:nvPr/>
        </p:nvSpPr>
        <p:spPr>
          <a:xfrm>
            <a:off x="1949570" y="2208362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Segoe UI"/>
              </a:rPr>
              <a:t>-Criação de website para posicionamento online </a:t>
            </a:r>
          </a:p>
          <a:p>
            <a:r>
              <a:rPr lang="pt-BR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Segoe UI"/>
              </a:rPr>
              <a:t>-Criação de Indicadores de Sucesso </a:t>
            </a:r>
          </a:p>
          <a:p>
            <a:r>
              <a:rPr lang="pt-BR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Segoe UI"/>
              </a:rPr>
              <a:t>-Facilitar o engajamento com os clientes </a:t>
            </a:r>
          </a:p>
        </p:txBody>
      </p:sp>
      <p:grpSp>
        <p:nvGrpSpPr>
          <p:cNvPr id="6" name="组合 23">
            <a:extLst>
              <a:ext uri="{FF2B5EF4-FFF2-40B4-BE49-F238E27FC236}">
                <a16:creationId xmlns:a16="http://schemas.microsoft.com/office/drawing/2014/main" id="{FD0C5556-606F-D5EB-6AF4-19D0F0477285}"/>
              </a:ext>
            </a:extLst>
          </p:cNvPr>
          <p:cNvGrpSpPr/>
          <p:nvPr/>
        </p:nvGrpSpPr>
        <p:grpSpPr>
          <a:xfrm>
            <a:off x="7146081" y="1445136"/>
            <a:ext cx="3398425" cy="3749517"/>
            <a:chOff x="1349702" y="1746119"/>
            <a:chExt cx="1645146" cy="1936519"/>
          </a:xfrm>
        </p:grpSpPr>
        <p:sp>
          <p:nvSpPr>
            <p:cNvPr id="4" name="圆角矩形 82">
              <a:extLst>
                <a:ext uri="{FF2B5EF4-FFF2-40B4-BE49-F238E27FC236}">
                  <a16:creationId xmlns:a16="http://schemas.microsoft.com/office/drawing/2014/main" id="{FB716F2B-E425-4BAA-D1BD-B6F203143498}"/>
                </a:ext>
              </a:extLst>
            </p:cNvPr>
            <p:cNvSpPr/>
            <p:nvPr/>
          </p:nvSpPr>
          <p:spPr>
            <a:xfrm>
              <a:off x="1349702" y="1746119"/>
              <a:ext cx="1645146" cy="1936519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127000" dir="360000" sx="101000" sy="101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5" name="圆角矩形 83">
              <a:extLst>
                <a:ext uri="{FF2B5EF4-FFF2-40B4-BE49-F238E27FC236}">
                  <a16:creationId xmlns:a16="http://schemas.microsoft.com/office/drawing/2014/main" id="{0629D9B6-74AC-7D44-740C-4F924AD9FF61}"/>
                </a:ext>
              </a:extLst>
            </p:cNvPr>
            <p:cNvSpPr/>
            <p:nvPr/>
          </p:nvSpPr>
          <p:spPr>
            <a:xfrm>
              <a:off x="1373075" y="1762331"/>
              <a:ext cx="1598400" cy="1899758"/>
            </a:xfrm>
            <a:prstGeom prst="roundRect">
              <a:avLst/>
            </a:prstGeom>
            <a:gradFill>
              <a:gsLst>
                <a:gs pos="65000">
                  <a:srgbClr val="F0F0F0"/>
                </a:gs>
                <a:gs pos="27000">
                  <a:srgbClr val="FBFBFB"/>
                </a:gs>
                <a:gs pos="3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" name="组合 76">
            <a:extLst>
              <a:ext uri="{FF2B5EF4-FFF2-40B4-BE49-F238E27FC236}">
                <a16:creationId xmlns:a16="http://schemas.microsoft.com/office/drawing/2014/main" id="{D3B757D5-98CD-6390-244E-A1CD9C551CDD}"/>
              </a:ext>
            </a:extLst>
          </p:cNvPr>
          <p:cNvGrpSpPr/>
          <p:nvPr/>
        </p:nvGrpSpPr>
        <p:grpSpPr>
          <a:xfrm>
            <a:off x="7276710" y="1708304"/>
            <a:ext cx="2924445" cy="2989267"/>
            <a:chOff x="1723798" y="1767672"/>
            <a:chExt cx="1954607" cy="1940925"/>
          </a:xfrm>
        </p:grpSpPr>
        <p:sp>
          <p:nvSpPr>
            <p:cNvPr id="9" name="TextBox 118">
              <a:extLst>
                <a:ext uri="{FF2B5EF4-FFF2-40B4-BE49-F238E27FC236}">
                  <a16:creationId xmlns:a16="http://schemas.microsoft.com/office/drawing/2014/main" id="{9947DE30-FE4D-785A-5CB0-0C92FBA79C20}"/>
                </a:ext>
              </a:extLst>
            </p:cNvPr>
            <p:cNvSpPr txBox="1"/>
            <p:nvPr/>
          </p:nvSpPr>
          <p:spPr>
            <a:xfrm>
              <a:off x="1800601" y="2180469"/>
              <a:ext cx="1877804" cy="1528128"/>
            </a:xfrm>
            <a:prstGeom prst="rect">
              <a:avLst/>
            </a:prstGeom>
            <a:noFill/>
          </p:spPr>
          <p:txBody>
            <a:bodyPr wrap="square" lIns="91431" tIns="45715" rIns="91431" bIns="45715" rtlCol="0" anchor="t">
              <a:normAutofit/>
            </a:bodyPr>
            <a:lstStyle/>
            <a:p>
              <a:r>
                <a:rPr lang="pt-BR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  <a:ea typeface="Montserrat"/>
                  <a:cs typeface="Calibri"/>
                </a:rPr>
                <a:t>-Construção de um site vitrine, visando ampliação para um futuro e-commerce</a:t>
              </a:r>
            </a:p>
            <a:p>
              <a:r>
                <a:rPr lang="pt-BR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  <a:ea typeface="Montserrat"/>
                  <a:cs typeface="Calibri"/>
                </a:rPr>
                <a:t>-Aumentar a visibilidade no mercado digital</a:t>
              </a:r>
            </a:p>
            <a:p>
              <a:pPr>
                <a:lnSpc>
                  <a:spcPct val="104000"/>
                </a:lnSpc>
              </a:pPr>
              <a:endParaRPr lang="pt-PT" altLang="pt-PT" sz="1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endParaRPr>
            </a:p>
          </p:txBody>
        </p:sp>
        <p:sp>
          <p:nvSpPr>
            <p:cNvPr id="10" name="TextBox 119">
              <a:extLst>
                <a:ext uri="{FF2B5EF4-FFF2-40B4-BE49-F238E27FC236}">
                  <a16:creationId xmlns:a16="http://schemas.microsoft.com/office/drawing/2014/main" id="{CDFEB8F3-382B-4C53-9A72-EC8E4FD3D7E2}"/>
                </a:ext>
              </a:extLst>
            </p:cNvPr>
            <p:cNvSpPr txBox="1"/>
            <p:nvPr/>
          </p:nvSpPr>
          <p:spPr>
            <a:xfrm>
              <a:off x="1723798" y="1767672"/>
              <a:ext cx="1858006" cy="452297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PT" altLang="pt-P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/>
                  <a:ea typeface="Montserrat"/>
                  <a:cs typeface="华文黑体" pitchFamily="2" charset="-122"/>
                  <a:sym typeface="思源黑体" panose="020B0400000000000000" pitchFamily="34" charset="-122"/>
                </a:rPr>
                <a:t>Objetivo Específico</a:t>
              </a:r>
              <a:endParaRPr lang="pt-PT" altLang="pt-PT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华文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22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3980382" y="932723"/>
            <a:ext cx="4236001" cy="4400901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3643493" y="932723"/>
            <a:ext cx="5023504" cy="4400901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3118257" y="932723"/>
            <a:ext cx="5957076" cy="4400901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2565734" y="932723"/>
            <a:ext cx="7063708" cy="4400901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910013" y="932723"/>
            <a:ext cx="8375153" cy="4400901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1132037" y="932723"/>
            <a:ext cx="9931105" cy="4400901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75355" y="1260620"/>
            <a:ext cx="3441290" cy="3440842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zh-CN" altLang="en-US" sz="1333">
                <a:solidFill>
                  <a:srgbClr val="663A77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515D069-1832-458C-94B1-2E83C0367EEA}"/>
                </a:ext>
              </a:extLst>
            </p:cNvPr>
            <p:cNvSpPr/>
            <p:nvPr/>
          </p:nvSpPr>
          <p:spPr>
            <a:xfrm>
              <a:off x="2144277" y="1647505"/>
              <a:ext cx="1638031" cy="1638032"/>
            </a:xfrm>
            <a:prstGeom prst="ellipse">
              <a:avLst/>
            </a:prstGeom>
            <a:solidFill>
              <a:srgbClr val="002060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</a:ln>
            <a:effectLst>
              <a:innerShdw blurRad="342900">
                <a:srgbClr val="95521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4432755" y="5335585"/>
            <a:ext cx="3460647" cy="704710"/>
          </a:xfrm>
          <a:prstGeom prst="rect">
            <a:avLst/>
          </a:prstGeom>
          <a:noFill/>
        </p:spPr>
        <p:txBody>
          <a:bodyPr wrap="square" lIns="80625" tIns="40313" rIns="80625" bIns="40313" rtlCol="0" anchor="t">
            <a:noAutofit/>
          </a:bodyPr>
          <a:lstStyle/>
          <a:p>
            <a:pPr defTabSz="1219170">
              <a:defRPr/>
            </a:pPr>
            <a:r>
              <a:rPr lang="pt-PT" altLang="pt-PT" sz="2000" kern="0">
                <a:solidFill>
                  <a:schemeClr val="accent3"/>
                </a:solidFill>
                <a:latin typeface="Montserrat"/>
                <a:ea typeface="Montserrat"/>
              </a:rPr>
              <a:t> Fundamento Teórico </a:t>
            </a:r>
            <a:endParaRPr lang="pt-PT" altLang="pt-PT" sz="2000" kern="0">
              <a:solidFill>
                <a:schemeClr val="accent3"/>
              </a:solidFill>
              <a:latin typeface="Montserrat"/>
              <a:ea typeface="Montserrat"/>
              <a:sym typeface="思源黑体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B2977C-1B79-48C3-9F9F-BB674E705BF5}"/>
              </a:ext>
            </a:extLst>
          </p:cNvPr>
          <p:cNvSpPr/>
          <p:nvPr/>
        </p:nvSpPr>
        <p:spPr>
          <a:xfrm>
            <a:off x="5426613" y="2581917"/>
            <a:ext cx="1289994" cy="769441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/>
          <a:p>
            <a:pPr algn="ctr" defTabSz="914377"/>
            <a:r>
              <a:rPr lang="pt-PT" altLang="pt-PT" sz="4400">
                <a:solidFill>
                  <a:schemeClr val="bg1"/>
                </a:solidFill>
                <a:latin typeface="Montserrat"/>
                <a:ea typeface="思源黑体 CN Heavy"/>
                <a:sym typeface="思源黑体" panose="020B0400000000000000" pitchFamily="34" charset="-122"/>
              </a:rPr>
              <a:t>03</a:t>
            </a:r>
            <a:endParaRPr lang="zh-CN" altLang="en-US" sz="24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9499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171173" y="1867745"/>
            <a:ext cx="6513577" cy="567428"/>
          </a:xfrm>
          <a:prstGeom prst="rect">
            <a:avLst/>
          </a:prstGeom>
          <a:noFill/>
        </p:spPr>
        <p:txBody>
          <a:bodyPr wrap="square" lIns="99696" tIns="49849" rIns="99696" bIns="49849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pt-BR" sz="2000">
                <a:solidFill>
                  <a:schemeClr val="accent6">
                    <a:lumMod val="100000"/>
                  </a:schemeClr>
                </a:solidFill>
                <a:latin typeface="Montserrat"/>
                <a:ea typeface="+mn-lt"/>
                <a:cs typeface="+mn-lt"/>
              </a:rPr>
              <a:t>KLOTTER, Philip. </a:t>
            </a:r>
            <a:r>
              <a:rPr lang="pt-BR" sz="2000" b="1">
                <a:solidFill>
                  <a:schemeClr val="accent6">
                    <a:lumMod val="100000"/>
                  </a:schemeClr>
                </a:solidFill>
                <a:latin typeface="Montserrat"/>
                <a:ea typeface="+mn-lt"/>
                <a:cs typeface="+mn-lt"/>
              </a:rPr>
              <a:t>Princípios de marketing.</a:t>
            </a:r>
            <a:r>
              <a:rPr lang="pt-BR" sz="2000">
                <a:solidFill>
                  <a:schemeClr val="accent6">
                    <a:lumMod val="100000"/>
                  </a:schemeClr>
                </a:solidFill>
                <a:latin typeface="Montserrat"/>
                <a:ea typeface="思源黑体"/>
              </a:rPr>
              <a:t> Livros Técnicos e Científicos; 7ª edição (1 janeiro 1999)</a:t>
            </a:r>
            <a:r>
              <a:rPr lang="pt-BR" sz="2000">
                <a:solidFill>
                  <a:schemeClr val="accent6">
                    <a:lumMod val="100000"/>
                  </a:schemeClr>
                </a:solidFill>
                <a:latin typeface="Montserrat"/>
                <a:ea typeface="+mn-lt"/>
                <a:cs typeface="+mn-lt"/>
              </a:rPr>
              <a:t> 528 p.</a:t>
            </a:r>
            <a:endParaRPr lang="pt-PT" sz="2000">
              <a:solidFill>
                <a:schemeClr val="accent6">
                  <a:lumMod val="100000"/>
                </a:schemeClr>
              </a:solidFill>
              <a:latin typeface="Montserrat"/>
              <a:ea typeface="+mn-lt"/>
              <a:cs typeface="+mn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316204" y="7668092"/>
            <a:ext cx="984793" cy="20010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PT" altLang="pt-PT" sz="700">
                <a:latin typeface="Montserrat"/>
                <a:ea typeface="Montserrat"/>
                <a:sym typeface="思源黑体" panose="020B0400000000000000" pitchFamily="34" charset="-122"/>
              </a:rPr>
              <a:t>símbolo de atraso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3AA7221-9969-4C37-AA97-1EF8364196AF}"/>
              </a:ext>
            </a:extLst>
          </p:cNvPr>
          <p:cNvSpPr/>
          <p:nvPr/>
        </p:nvSpPr>
        <p:spPr>
          <a:xfrm>
            <a:off x="7935812" y="1924895"/>
            <a:ext cx="3086100" cy="3800145"/>
          </a:xfrm>
          <a:prstGeom prst="roundRect">
            <a:avLst>
              <a:gd name="adj" fmla="val 926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Imagem 1" descr="Philip Kotler: obras em ordem cronológica">
            <a:extLst>
              <a:ext uri="{FF2B5EF4-FFF2-40B4-BE49-F238E27FC236}">
                <a16:creationId xmlns:a16="http://schemas.microsoft.com/office/drawing/2014/main" id="{3B9046DD-9575-E374-556D-C1FCB070C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51" y="1529966"/>
            <a:ext cx="3145765" cy="4560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A77BE4-EBB1-49AE-42A7-C3A103AFB361}"/>
              </a:ext>
            </a:extLst>
          </p:cNvPr>
          <p:cNvSpPr txBox="1"/>
          <p:nvPr/>
        </p:nvSpPr>
        <p:spPr>
          <a:xfrm>
            <a:off x="1169357" y="3279165"/>
            <a:ext cx="639482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accent6"/>
                </a:solidFill>
                <a:latin typeface="Montserrat"/>
                <a:cs typeface="Calibri"/>
              </a:rPr>
              <a:t>“Posicionamento é o esforço de implantar o benefício chave e a diferenciação nas mentes dos clientes.” O Processo de Posicionamento pode ser dividido em duas etapas, o posicionamento de mercado, onde a empresa estabelece sua posição frente ao ambiente competitivo e o posicionamento psicológico, onde será definida a forma de comunicação para o mercado.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F3FA8C9-21BE-EFB0-CD83-1D29EBF9F86B}"/>
              </a:ext>
            </a:extLst>
          </p:cNvPr>
          <p:cNvSpPr/>
          <p:nvPr/>
        </p:nvSpPr>
        <p:spPr>
          <a:xfrm>
            <a:off x="437323" y="106018"/>
            <a:ext cx="2133600" cy="5565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0205C9-03D1-48CD-D91C-9193550D771C}"/>
              </a:ext>
            </a:extLst>
          </p:cNvPr>
          <p:cNvSpPr/>
          <p:nvPr/>
        </p:nvSpPr>
        <p:spPr>
          <a:xfrm>
            <a:off x="702365" y="569843"/>
            <a:ext cx="1722783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16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9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3980382" y="932723"/>
            <a:ext cx="4236001" cy="4400901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3643493" y="932723"/>
            <a:ext cx="5023504" cy="4400901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3118257" y="932723"/>
            <a:ext cx="5957076" cy="4400901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2565734" y="932723"/>
            <a:ext cx="7063708" cy="4400901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910013" y="932723"/>
            <a:ext cx="8375153" cy="4400901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1132037" y="932723"/>
            <a:ext cx="9931105" cy="4400901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75355" y="1260620"/>
            <a:ext cx="3441290" cy="3440842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zh-CN" altLang="en-US" sz="1333">
                <a:solidFill>
                  <a:srgbClr val="663A77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515D069-1832-458C-94B1-2E83C0367EEA}"/>
                </a:ext>
              </a:extLst>
            </p:cNvPr>
            <p:cNvSpPr/>
            <p:nvPr/>
          </p:nvSpPr>
          <p:spPr>
            <a:xfrm>
              <a:off x="2144277" y="1647505"/>
              <a:ext cx="1638031" cy="1638032"/>
            </a:xfrm>
            <a:prstGeom prst="ellipse">
              <a:avLst/>
            </a:prstGeom>
            <a:solidFill>
              <a:srgbClr val="002060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</a:ln>
            <a:effectLst>
              <a:innerShdw blurRad="342900">
                <a:srgbClr val="95521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4678990" y="5335585"/>
            <a:ext cx="2957440" cy="575315"/>
          </a:xfrm>
          <a:prstGeom prst="rect">
            <a:avLst/>
          </a:prstGeom>
          <a:noFill/>
        </p:spPr>
        <p:txBody>
          <a:bodyPr wrap="square" lIns="80625" tIns="40313" rIns="80625" bIns="40313" rtlCol="0" anchor="t">
            <a:noAutofit/>
          </a:bodyPr>
          <a:lstStyle/>
          <a:p>
            <a:pPr defTabSz="1219170">
              <a:defRPr/>
            </a:pPr>
            <a:r>
              <a:rPr lang="pt-PT" altLang="pt-PT" sz="2000" kern="0">
                <a:solidFill>
                  <a:schemeClr val="accent3"/>
                </a:solidFill>
                <a:latin typeface="Montserrat"/>
              </a:rPr>
              <a:t>Materiais e métodos</a:t>
            </a:r>
            <a:endParaRPr lang="pt-BR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B2977C-1B79-48C3-9F9F-BB674E705BF5}"/>
              </a:ext>
            </a:extLst>
          </p:cNvPr>
          <p:cNvSpPr/>
          <p:nvPr/>
        </p:nvSpPr>
        <p:spPr>
          <a:xfrm>
            <a:off x="5426613" y="2581917"/>
            <a:ext cx="1289994" cy="769441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/>
          <a:p>
            <a:pPr algn="ctr" defTabSz="914377"/>
            <a:r>
              <a:rPr lang="pt-PT" altLang="pt-PT" sz="4400">
                <a:solidFill>
                  <a:schemeClr val="bg1"/>
                </a:solidFill>
                <a:latin typeface="Montserrat"/>
                <a:ea typeface="思源黑体 CN Heavy"/>
                <a:sym typeface="思源黑体" panose="020B0400000000000000" pitchFamily="34" charset="-122"/>
              </a:rPr>
              <a:t>04</a:t>
            </a:r>
            <a:endParaRPr lang="zh-CN" altLang="en-US" sz="24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975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46">
      <a:dk1>
        <a:sysClr val="windowText" lastClr="000000"/>
      </a:dk1>
      <a:lt1>
        <a:sysClr val="window" lastClr="FFFFFF"/>
      </a:lt1>
      <a:dk2>
        <a:srgbClr val="404040"/>
      </a:dk2>
      <a:lt2>
        <a:srgbClr val="E8E8E8"/>
      </a:lt2>
      <a:accent1>
        <a:srgbClr val="F69E2E"/>
      </a:accent1>
      <a:accent2>
        <a:srgbClr val="F69E2E"/>
      </a:accent2>
      <a:accent3>
        <a:srgbClr val="51646D"/>
      </a:accent3>
      <a:accent4>
        <a:srgbClr val="EF8C07"/>
      </a:accent4>
      <a:accent5>
        <a:srgbClr val="EF8C07"/>
      </a:accent5>
      <a:accent6>
        <a:srgbClr val="A5A5A5"/>
      </a:accent6>
      <a:hlink>
        <a:srgbClr val="EF8C07"/>
      </a:hlink>
      <a:folHlink>
        <a:srgbClr val="404040"/>
      </a:folHlink>
    </a:clrScheme>
    <a:fontScheme name="Office 主题​​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revision>1</cp:revision>
  <dcterms:created xsi:type="dcterms:W3CDTF">2019-07-11T04:52:53Z</dcterms:created>
  <dcterms:modified xsi:type="dcterms:W3CDTF">2023-12-06T04:27:39Z</dcterms:modified>
</cp:coreProperties>
</file>